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31353" y="313202"/>
            <a:ext cx="15423515" cy="9661525"/>
          </a:xfrm>
          <a:custGeom>
            <a:avLst/>
            <a:gdLst/>
            <a:ahLst/>
            <a:cxnLst/>
            <a:rect l="l" t="t" r="r" b="b"/>
            <a:pathLst>
              <a:path w="15423515" h="9661525">
                <a:moveTo>
                  <a:pt x="7711897" y="9660910"/>
                </a:moveTo>
                <a:lnTo>
                  <a:pt x="0" y="9660910"/>
                </a:lnTo>
                <a:lnTo>
                  <a:pt x="0" y="0"/>
                </a:lnTo>
                <a:lnTo>
                  <a:pt x="15423070" y="0"/>
                </a:lnTo>
                <a:lnTo>
                  <a:pt x="15423070" y="9660910"/>
                </a:lnTo>
                <a:lnTo>
                  <a:pt x="7711897" y="9660910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31361" y="312480"/>
            <a:ext cx="15423515" cy="742315"/>
          </a:xfrm>
          <a:custGeom>
            <a:avLst/>
            <a:gdLst/>
            <a:ahLst/>
            <a:cxnLst/>
            <a:rect l="l" t="t" r="r" b="b"/>
            <a:pathLst>
              <a:path w="15423515" h="742315">
                <a:moveTo>
                  <a:pt x="7711876" y="742237"/>
                </a:moveTo>
                <a:lnTo>
                  <a:pt x="0" y="742237"/>
                </a:lnTo>
                <a:lnTo>
                  <a:pt x="0" y="0"/>
                </a:lnTo>
                <a:lnTo>
                  <a:pt x="15423016" y="0"/>
                </a:lnTo>
                <a:lnTo>
                  <a:pt x="15423016" y="742237"/>
                </a:lnTo>
                <a:lnTo>
                  <a:pt x="7711876" y="742237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30320" y="537170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761" y="0"/>
                </a:moveTo>
                <a:lnTo>
                  <a:pt x="226002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250274" y="648690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0" y="0"/>
                </a:lnTo>
                <a:lnTo>
                  <a:pt x="0" y="18719"/>
                </a:lnTo>
                <a:lnTo>
                  <a:pt x="338328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842869" y="537121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268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268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919819" y="678929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31367" y="1074247"/>
            <a:ext cx="15423515" cy="8136890"/>
          </a:xfrm>
          <a:custGeom>
            <a:avLst/>
            <a:gdLst/>
            <a:ahLst/>
            <a:cxnLst/>
            <a:rect l="l" t="t" r="r" b="b"/>
            <a:pathLst>
              <a:path w="15423515" h="8136890">
                <a:moveTo>
                  <a:pt x="7711936" y="8136609"/>
                </a:moveTo>
                <a:lnTo>
                  <a:pt x="0" y="8136609"/>
                </a:lnTo>
                <a:lnTo>
                  <a:pt x="0" y="0"/>
                </a:lnTo>
                <a:lnTo>
                  <a:pt x="15423097" y="0"/>
                </a:lnTo>
                <a:lnTo>
                  <a:pt x="15423097" y="8136609"/>
                </a:lnTo>
                <a:lnTo>
                  <a:pt x="7711936" y="813660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31361" y="1074236"/>
            <a:ext cx="15423515" cy="742315"/>
          </a:xfrm>
          <a:custGeom>
            <a:avLst/>
            <a:gdLst/>
            <a:ahLst/>
            <a:cxnLst/>
            <a:rect l="l" t="t" r="r" b="b"/>
            <a:pathLst>
              <a:path w="15423515" h="742314">
                <a:moveTo>
                  <a:pt x="7711876" y="742250"/>
                </a:moveTo>
                <a:lnTo>
                  <a:pt x="0" y="742250"/>
                </a:lnTo>
                <a:lnTo>
                  <a:pt x="0" y="0"/>
                </a:lnTo>
                <a:lnTo>
                  <a:pt x="15423016" y="0"/>
                </a:lnTo>
                <a:lnTo>
                  <a:pt x="15423016" y="742250"/>
                </a:lnTo>
                <a:lnTo>
                  <a:pt x="7711876" y="742250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30320" y="1298929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761" y="0"/>
                </a:moveTo>
                <a:lnTo>
                  <a:pt x="226002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250274" y="1411173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19">
                <a:moveTo>
                  <a:pt x="338455" y="1524"/>
                </a:moveTo>
                <a:lnTo>
                  <a:pt x="0" y="0"/>
                </a:lnTo>
                <a:lnTo>
                  <a:pt x="0" y="18719"/>
                </a:lnTo>
                <a:lnTo>
                  <a:pt x="338328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842869" y="129887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268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268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40115" y="2153387"/>
            <a:ext cx="4505960" cy="2315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29459" y="2701528"/>
            <a:ext cx="7926069" cy="4955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8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6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55052" y="3393910"/>
            <a:ext cx="6660515" cy="297053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just" marL="12700" marR="5080">
              <a:lnSpc>
                <a:spcPts val="7730"/>
              </a:lnSpc>
              <a:spcBef>
                <a:spcPts val="200"/>
              </a:spcBef>
            </a:pPr>
            <a:r>
              <a:rPr dirty="0" sz="6450" spc="-819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6450" spc="2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6450" spc="-10">
                <a:solidFill>
                  <a:srgbClr val="FFFFFF"/>
                </a:solidFill>
                <a:latin typeface="Microsoft Sans Serif"/>
                <a:cs typeface="Microsoft Sans Serif"/>
              </a:rPr>
              <a:t>Comprehensive </a:t>
            </a:r>
            <a:r>
              <a:rPr dirty="0" sz="6450" spc="100">
                <a:solidFill>
                  <a:srgbClr val="FFFFFF"/>
                </a:solidFill>
                <a:latin typeface="Microsoft Sans Serif"/>
                <a:cs typeface="Microsoft Sans Serif"/>
              </a:rPr>
              <a:t>Overview</a:t>
            </a:r>
            <a:r>
              <a:rPr dirty="0" sz="6450" spc="3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6450" spc="77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6450" spc="3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6450" spc="-1445">
                <a:solidFill>
                  <a:srgbClr val="FFFFFF"/>
                </a:solidFill>
                <a:latin typeface="Microsoft Sans Serif"/>
                <a:cs typeface="Microsoft Sans Serif"/>
              </a:rPr>
              <a:t>AWS </a:t>
            </a:r>
            <a:r>
              <a:rPr dirty="0" sz="6450" spc="360">
                <a:solidFill>
                  <a:srgbClr val="FFFFFF"/>
                </a:solidFill>
                <a:latin typeface="Microsoft Sans Serif"/>
                <a:cs typeface="Microsoft Sans Serif"/>
              </a:rPr>
              <a:t>Services</a:t>
            </a:r>
            <a:endParaRPr sz="64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600" spc="-535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5" name="object 5" descr="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 descr="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10182" y="1328217"/>
            <a:ext cx="10081260" cy="9969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947160" algn="l"/>
                <a:tab pos="6132830" algn="l"/>
              </a:tabLst>
            </a:pPr>
            <a:r>
              <a:rPr dirty="0" sz="6350" spc="535"/>
              <a:t>Security</a:t>
            </a:r>
            <a:r>
              <a:rPr dirty="0" sz="6350"/>
              <a:t>	</a:t>
            </a:r>
            <a:r>
              <a:rPr dirty="0" sz="6350" spc="229"/>
              <a:t>Best</a:t>
            </a:r>
            <a:r>
              <a:rPr dirty="0" sz="6350"/>
              <a:t>	</a:t>
            </a:r>
            <a:r>
              <a:rPr dirty="0" sz="6350" spc="509"/>
              <a:t>Practices</a:t>
            </a:r>
            <a:endParaRPr sz="6350"/>
          </a:p>
        </p:txBody>
      </p:sp>
      <p:sp>
        <p:nvSpPr>
          <p:cNvPr id="10" name="object 10" descr=""/>
          <p:cNvSpPr/>
          <p:nvPr/>
        </p:nvSpPr>
        <p:spPr>
          <a:xfrm>
            <a:off x="11411940" y="2832430"/>
            <a:ext cx="1914525" cy="417195"/>
          </a:xfrm>
          <a:custGeom>
            <a:avLst/>
            <a:gdLst/>
            <a:ahLst/>
            <a:cxnLst/>
            <a:rect l="l" t="t" r="r" b="b"/>
            <a:pathLst>
              <a:path w="1914525" h="417194">
                <a:moveTo>
                  <a:pt x="148907" y="91427"/>
                </a:moveTo>
                <a:lnTo>
                  <a:pt x="78130" y="91427"/>
                </a:lnTo>
                <a:lnTo>
                  <a:pt x="60635" y="92424"/>
                </a:lnTo>
                <a:lnTo>
                  <a:pt x="20535" y="107378"/>
                </a:lnTo>
                <a:lnTo>
                  <a:pt x="1283" y="142084"/>
                </a:lnTo>
                <a:lnTo>
                  <a:pt x="0" y="158508"/>
                </a:lnTo>
                <a:lnTo>
                  <a:pt x="0" y="171792"/>
                </a:lnTo>
                <a:lnTo>
                  <a:pt x="10549" y="213373"/>
                </a:lnTo>
                <a:lnTo>
                  <a:pt x="56364" y="238287"/>
                </a:lnTo>
                <a:lnTo>
                  <a:pt x="73113" y="239318"/>
                </a:lnTo>
                <a:lnTo>
                  <a:pt x="96735" y="239318"/>
                </a:lnTo>
                <a:lnTo>
                  <a:pt x="100126" y="243001"/>
                </a:lnTo>
                <a:lnTo>
                  <a:pt x="100126" y="278384"/>
                </a:lnTo>
                <a:lnTo>
                  <a:pt x="99009" y="281216"/>
                </a:lnTo>
                <a:lnTo>
                  <a:pt x="96774" y="283070"/>
                </a:lnTo>
                <a:lnTo>
                  <a:pt x="94538" y="284861"/>
                </a:lnTo>
                <a:lnTo>
                  <a:pt x="90449" y="285750"/>
                </a:lnTo>
                <a:lnTo>
                  <a:pt x="2349" y="285750"/>
                </a:lnTo>
                <a:lnTo>
                  <a:pt x="2349" y="339001"/>
                </a:lnTo>
                <a:lnTo>
                  <a:pt x="79921" y="339001"/>
                </a:lnTo>
                <a:lnTo>
                  <a:pt x="97280" y="337960"/>
                </a:lnTo>
                <a:lnTo>
                  <a:pt x="137299" y="322364"/>
                </a:lnTo>
                <a:lnTo>
                  <a:pt x="156755" y="288004"/>
                </a:lnTo>
                <a:lnTo>
                  <a:pt x="158051" y="272364"/>
                </a:lnTo>
                <a:lnTo>
                  <a:pt x="158051" y="251828"/>
                </a:lnTo>
                <a:lnTo>
                  <a:pt x="147378" y="210680"/>
                </a:lnTo>
                <a:lnTo>
                  <a:pt x="116335" y="187696"/>
                </a:lnTo>
                <a:lnTo>
                  <a:pt x="85839" y="183286"/>
                </a:lnTo>
                <a:lnTo>
                  <a:pt x="66154" y="183286"/>
                </a:lnTo>
                <a:lnTo>
                  <a:pt x="63030" y="182435"/>
                </a:lnTo>
                <a:lnTo>
                  <a:pt x="58864" y="179006"/>
                </a:lnTo>
                <a:lnTo>
                  <a:pt x="57823" y="176187"/>
                </a:lnTo>
                <a:lnTo>
                  <a:pt x="57823" y="152184"/>
                </a:lnTo>
                <a:lnTo>
                  <a:pt x="59042" y="149428"/>
                </a:lnTo>
                <a:lnTo>
                  <a:pt x="61506" y="147574"/>
                </a:lnTo>
                <a:lnTo>
                  <a:pt x="64033" y="145630"/>
                </a:lnTo>
                <a:lnTo>
                  <a:pt x="68046" y="144665"/>
                </a:lnTo>
                <a:lnTo>
                  <a:pt x="148907" y="144665"/>
                </a:lnTo>
                <a:lnTo>
                  <a:pt x="148907" y="91427"/>
                </a:lnTo>
                <a:close/>
              </a:path>
              <a:path w="1914525" h="417194">
                <a:moveTo>
                  <a:pt x="340093" y="91427"/>
                </a:moveTo>
                <a:lnTo>
                  <a:pt x="318554" y="91427"/>
                </a:lnTo>
                <a:lnTo>
                  <a:pt x="298418" y="92660"/>
                </a:lnTo>
                <a:lnTo>
                  <a:pt x="255600" y="111175"/>
                </a:lnTo>
                <a:lnTo>
                  <a:pt x="237180" y="153899"/>
                </a:lnTo>
                <a:lnTo>
                  <a:pt x="235953" y="174028"/>
                </a:lnTo>
                <a:lnTo>
                  <a:pt x="235953" y="256400"/>
                </a:lnTo>
                <a:lnTo>
                  <a:pt x="248131" y="307862"/>
                </a:lnTo>
                <a:lnTo>
                  <a:pt x="284808" y="334059"/>
                </a:lnTo>
                <a:lnTo>
                  <a:pt x="323126" y="339001"/>
                </a:lnTo>
                <a:lnTo>
                  <a:pt x="400812" y="339001"/>
                </a:lnTo>
                <a:lnTo>
                  <a:pt x="400812" y="285750"/>
                </a:lnTo>
                <a:lnTo>
                  <a:pt x="309689" y="285750"/>
                </a:lnTo>
                <a:lnTo>
                  <a:pt x="303339" y="284048"/>
                </a:lnTo>
                <a:lnTo>
                  <a:pt x="299466" y="280619"/>
                </a:lnTo>
                <a:lnTo>
                  <a:pt x="295668" y="277202"/>
                </a:lnTo>
                <a:lnTo>
                  <a:pt x="293763" y="272173"/>
                </a:lnTo>
                <a:lnTo>
                  <a:pt x="293763" y="240665"/>
                </a:lnTo>
                <a:lnTo>
                  <a:pt x="415429" y="240665"/>
                </a:lnTo>
                <a:lnTo>
                  <a:pt x="415429" y="187413"/>
                </a:lnTo>
                <a:lnTo>
                  <a:pt x="293763" y="187413"/>
                </a:lnTo>
                <a:lnTo>
                  <a:pt x="293822" y="157276"/>
                </a:lnTo>
                <a:lnTo>
                  <a:pt x="295109" y="152298"/>
                </a:lnTo>
                <a:lnTo>
                  <a:pt x="300469" y="146189"/>
                </a:lnTo>
                <a:lnTo>
                  <a:pt x="305866" y="144665"/>
                </a:lnTo>
                <a:lnTo>
                  <a:pt x="412158" y="144665"/>
                </a:lnTo>
                <a:lnTo>
                  <a:pt x="410578" y="137747"/>
                </a:lnTo>
                <a:lnTo>
                  <a:pt x="385273" y="103230"/>
                </a:lnTo>
                <a:lnTo>
                  <a:pt x="357317" y="92739"/>
                </a:lnTo>
                <a:lnTo>
                  <a:pt x="340093" y="91427"/>
                </a:lnTo>
                <a:close/>
              </a:path>
              <a:path w="1914525" h="417194">
                <a:moveTo>
                  <a:pt x="412158" y="144665"/>
                </a:moveTo>
                <a:lnTo>
                  <a:pt x="345821" y="144665"/>
                </a:lnTo>
                <a:lnTo>
                  <a:pt x="350139" y="146342"/>
                </a:lnTo>
                <a:lnTo>
                  <a:pt x="353491" y="149694"/>
                </a:lnTo>
                <a:lnTo>
                  <a:pt x="356831" y="152971"/>
                </a:lnTo>
                <a:lnTo>
                  <a:pt x="358508" y="157276"/>
                </a:lnTo>
                <a:lnTo>
                  <a:pt x="358508" y="187413"/>
                </a:lnTo>
                <a:lnTo>
                  <a:pt x="415429" y="187413"/>
                </a:lnTo>
                <a:lnTo>
                  <a:pt x="415429" y="171792"/>
                </a:lnTo>
                <a:lnTo>
                  <a:pt x="414217" y="153680"/>
                </a:lnTo>
                <a:lnTo>
                  <a:pt x="412158" y="144665"/>
                </a:lnTo>
                <a:close/>
              </a:path>
              <a:path w="1914525" h="417194">
                <a:moveTo>
                  <a:pt x="650379" y="91427"/>
                </a:moveTo>
                <a:lnTo>
                  <a:pt x="581964" y="91427"/>
                </a:lnTo>
                <a:lnTo>
                  <a:pt x="561547" y="92682"/>
                </a:lnTo>
                <a:lnTo>
                  <a:pt x="516547" y="111518"/>
                </a:lnTo>
                <a:lnTo>
                  <a:pt x="496151" y="154170"/>
                </a:lnTo>
                <a:lnTo>
                  <a:pt x="494792" y="174028"/>
                </a:lnTo>
                <a:lnTo>
                  <a:pt x="494792" y="256400"/>
                </a:lnTo>
                <a:lnTo>
                  <a:pt x="506906" y="307862"/>
                </a:lnTo>
                <a:lnTo>
                  <a:pt x="543561" y="334059"/>
                </a:lnTo>
                <a:lnTo>
                  <a:pt x="581964" y="339001"/>
                </a:lnTo>
                <a:lnTo>
                  <a:pt x="650379" y="339001"/>
                </a:lnTo>
                <a:lnTo>
                  <a:pt x="650379" y="285750"/>
                </a:lnTo>
                <a:lnTo>
                  <a:pt x="568528" y="285750"/>
                </a:lnTo>
                <a:lnTo>
                  <a:pt x="562165" y="284048"/>
                </a:lnTo>
                <a:lnTo>
                  <a:pt x="558292" y="280619"/>
                </a:lnTo>
                <a:lnTo>
                  <a:pt x="554494" y="277202"/>
                </a:lnTo>
                <a:lnTo>
                  <a:pt x="552602" y="272173"/>
                </a:lnTo>
                <a:lnTo>
                  <a:pt x="552602" y="158254"/>
                </a:lnTo>
                <a:lnTo>
                  <a:pt x="554494" y="153225"/>
                </a:lnTo>
                <a:lnTo>
                  <a:pt x="558292" y="149796"/>
                </a:lnTo>
                <a:lnTo>
                  <a:pt x="562165" y="146380"/>
                </a:lnTo>
                <a:lnTo>
                  <a:pt x="568528" y="144665"/>
                </a:lnTo>
                <a:lnTo>
                  <a:pt x="650379" y="144665"/>
                </a:lnTo>
                <a:lnTo>
                  <a:pt x="650379" y="91427"/>
                </a:lnTo>
                <a:close/>
              </a:path>
              <a:path w="1914525" h="417194">
                <a:moveTo>
                  <a:pt x="787107" y="91427"/>
                </a:moveTo>
                <a:lnTo>
                  <a:pt x="729284" y="91427"/>
                </a:lnTo>
                <a:lnTo>
                  <a:pt x="729284" y="256400"/>
                </a:lnTo>
                <a:lnTo>
                  <a:pt x="741023" y="307467"/>
                </a:lnTo>
                <a:lnTo>
                  <a:pt x="776079" y="333979"/>
                </a:lnTo>
                <a:lnTo>
                  <a:pt x="811885" y="339001"/>
                </a:lnTo>
                <a:lnTo>
                  <a:pt x="827506" y="339001"/>
                </a:lnTo>
                <a:lnTo>
                  <a:pt x="838617" y="338408"/>
                </a:lnTo>
                <a:lnTo>
                  <a:pt x="847493" y="336629"/>
                </a:lnTo>
                <a:lnTo>
                  <a:pt x="854134" y="333664"/>
                </a:lnTo>
                <a:lnTo>
                  <a:pt x="858545" y="329514"/>
                </a:lnTo>
                <a:lnTo>
                  <a:pt x="910107" y="329514"/>
                </a:lnTo>
                <a:lnTo>
                  <a:pt x="910107" y="285750"/>
                </a:lnTo>
                <a:lnTo>
                  <a:pt x="800760" y="285750"/>
                </a:lnTo>
                <a:lnTo>
                  <a:pt x="795731" y="284010"/>
                </a:lnTo>
                <a:lnTo>
                  <a:pt x="792238" y="280517"/>
                </a:lnTo>
                <a:lnTo>
                  <a:pt x="788809" y="277012"/>
                </a:lnTo>
                <a:lnTo>
                  <a:pt x="787107" y="272034"/>
                </a:lnTo>
                <a:lnTo>
                  <a:pt x="787107" y="91427"/>
                </a:lnTo>
                <a:close/>
              </a:path>
              <a:path w="1914525" h="417194">
                <a:moveTo>
                  <a:pt x="910107" y="329514"/>
                </a:moveTo>
                <a:lnTo>
                  <a:pt x="858545" y="329514"/>
                </a:lnTo>
                <a:lnTo>
                  <a:pt x="854519" y="339001"/>
                </a:lnTo>
                <a:lnTo>
                  <a:pt x="910107" y="339001"/>
                </a:lnTo>
                <a:lnTo>
                  <a:pt x="910107" y="329514"/>
                </a:lnTo>
                <a:close/>
              </a:path>
              <a:path w="1914525" h="417194">
                <a:moveTo>
                  <a:pt x="910107" y="91427"/>
                </a:moveTo>
                <a:lnTo>
                  <a:pt x="852297" y="91427"/>
                </a:lnTo>
                <a:lnTo>
                  <a:pt x="852188" y="272034"/>
                </a:lnTo>
                <a:lnTo>
                  <a:pt x="851916" y="274586"/>
                </a:lnTo>
                <a:lnTo>
                  <a:pt x="850201" y="277939"/>
                </a:lnTo>
                <a:lnTo>
                  <a:pt x="847153" y="281063"/>
                </a:lnTo>
                <a:lnTo>
                  <a:pt x="844181" y="284187"/>
                </a:lnTo>
                <a:lnTo>
                  <a:pt x="839152" y="285750"/>
                </a:lnTo>
                <a:lnTo>
                  <a:pt x="910107" y="285750"/>
                </a:lnTo>
                <a:lnTo>
                  <a:pt x="910107" y="91427"/>
                </a:lnTo>
                <a:close/>
              </a:path>
              <a:path w="1914525" h="417194">
                <a:moveTo>
                  <a:pt x="1120381" y="285750"/>
                </a:moveTo>
                <a:lnTo>
                  <a:pt x="979411" y="285750"/>
                </a:lnTo>
                <a:lnTo>
                  <a:pt x="979411" y="339001"/>
                </a:lnTo>
                <a:lnTo>
                  <a:pt x="1120381" y="339001"/>
                </a:lnTo>
                <a:lnTo>
                  <a:pt x="1120381" y="285750"/>
                </a:lnTo>
                <a:close/>
              </a:path>
              <a:path w="1914525" h="417194">
                <a:moveTo>
                  <a:pt x="1068260" y="91427"/>
                </a:moveTo>
                <a:lnTo>
                  <a:pt x="979411" y="91427"/>
                </a:lnTo>
                <a:lnTo>
                  <a:pt x="979411" y="144665"/>
                </a:lnTo>
                <a:lnTo>
                  <a:pt x="1012786" y="144665"/>
                </a:lnTo>
                <a:lnTo>
                  <a:pt x="1012786" y="285750"/>
                </a:lnTo>
                <a:lnTo>
                  <a:pt x="1070597" y="285750"/>
                </a:lnTo>
                <a:lnTo>
                  <a:pt x="1070597" y="166103"/>
                </a:lnTo>
                <a:lnTo>
                  <a:pt x="1070825" y="161861"/>
                </a:lnTo>
                <a:lnTo>
                  <a:pt x="1072578" y="157619"/>
                </a:lnTo>
                <a:lnTo>
                  <a:pt x="1075855" y="153377"/>
                </a:lnTo>
                <a:lnTo>
                  <a:pt x="1079195" y="149136"/>
                </a:lnTo>
                <a:lnTo>
                  <a:pt x="1084186" y="147015"/>
                </a:lnTo>
                <a:lnTo>
                  <a:pt x="1151978" y="147015"/>
                </a:lnTo>
                <a:lnTo>
                  <a:pt x="1151978" y="100914"/>
                </a:lnTo>
                <a:lnTo>
                  <a:pt x="1064577" y="100914"/>
                </a:lnTo>
                <a:lnTo>
                  <a:pt x="1068260" y="91427"/>
                </a:lnTo>
                <a:close/>
              </a:path>
              <a:path w="1914525" h="417194">
                <a:moveTo>
                  <a:pt x="1151978" y="91427"/>
                </a:moveTo>
                <a:lnTo>
                  <a:pt x="1095387" y="91427"/>
                </a:lnTo>
                <a:lnTo>
                  <a:pt x="1084124" y="92020"/>
                </a:lnTo>
                <a:lnTo>
                  <a:pt x="1075234" y="93799"/>
                </a:lnTo>
                <a:lnTo>
                  <a:pt x="1068718" y="96763"/>
                </a:lnTo>
                <a:lnTo>
                  <a:pt x="1064577" y="100914"/>
                </a:lnTo>
                <a:lnTo>
                  <a:pt x="1151978" y="100914"/>
                </a:lnTo>
                <a:lnTo>
                  <a:pt x="1151978" y="91427"/>
                </a:lnTo>
                <a:close/>
              </a:path>
              <a:path w="1914525" h="417194">
                <a:moveTo>
                  <a:pt x="1344447" y="0"/>
                </a:moveTo>
                <a:lnTo>
                  <a:pt x="1282001" y="0"/>
                </a:lnTo>
                <a:lnTo>
                  <a:pt x="1282001" y="60058"/>
                </a:lnTo>
                <a:lnTo>
                  <a:pt x="1344447" y="60058"/>
                </a:lnTo>
                <a:lnTo>
                  <a:pt x="1344447" y="0"/>
                </a:lnTo>
                <a:close/>
              </a:path>
              <a:path w="1914525" h="417194">
                <a:moveTo>
                  <a:pt x="1342161" y="91427"/>
                </a:moveTo>
                <a:lnTo>
                  <a:pt x="1217142" y="91427"/>
                </a:lnTo>
                <a:lnTo>
                  <a:pt x="1217142" y="144665"/>
                </a:lnTo>
                <a:lnTo>
                  <a:pt x="1284338" y="144665"/>
                </a:lnTo>
                <a:lnTo>
                  <a:pt x="1284338" y="339001"/>
                </a:lnTo>
                <a:lnTo>
                  <a:pt x="1409852" y="339001"/>
                </a:lnTo>
                <a:lnTo>
                  <a:pt x="1409852" y="285750"/>
                </a:lnTo>
                <a:lnTo>
                  <a:pt x="1342161" y="285750"/>
                </a:lnTo>
                <a:lnTo>
                  <a:pt x="1342161" y="91427"/>
                </a:lnTo>
                <a:close/>
              </a:path>
              <a:path w="1914525" h="417194">
                <a:moveTo>
                  <a:pt x="1577619" y="144665"/>
                </a:moveTo>
                <a:lnTo>
                  <a:pt x="1519707" y="144665"/>
                </a:lnTo>
                <a:lnTo>
                  <a:pt x="1519707" y="274586"/>
                </a:lnTo>
                <a:lnTo>
                  <a:pt x="1534566" y="320916"/>
                </a:lnTo>
                <a:lnTo>
                  <a:pt x="1577238" y="339001"/>
                </a:lnTo>
                <a:lnTo>
                  <a:pt x="1644421" y="339001"/>
                </a:lnTo>
                <a:lnTo>
                  <a:pt x="1644421" y="285750"/>
                </a:lnTo>
                <a:lnTo>
                  <a:pt x="1583969" y="285750"/>
                </a:lnTo>
                <a:lnTo>
                  <a:pt x="1580921" y="285229"/>
                </a:lnTo>
                <a:lnTo>
                  <a:pt x="1579524" y="284187"/>
                </a:lnTo>
                <a:lnTo>
                  <a:pt x="1578254" y="283070"/>
                </a:lnTo>
                <a:lnTo>
                  <a:pt x="1577619" y="280657"/>
                </a:lnTo>
                <a:lnTo>
                  <a:pt x="1577619" y="144665"/>
                </a:lnTo>
                <a:close/>
              </a:path>
              <a:path w="1914525" h="417194">
                <a:moveTo>
                  <a:pt x="1644421" y="91427"/>
                </a:moveTo>
                <a:lnTo>
                  <a:pt x="1476273" y="91427"/>
                </a:lnTo>
                <a:lnTo>
                  <a:pt x="1476273" y="144665"/>
                </a:lnTo>
                <a:lnTo>
                  <a:pt x="1644421" y="144665"/>
                </a:lnTo>
                <a:lnTo>
                  <a:pt x="1644421" y="91427"/>
                </a:lnTo>
                <a:close/>
              </a:path>
              <a:path w="1914525" h="417194">
                <a:moveTo>
                  <a:pt x="1577619" y="36512"/>
                </a:moveTo>
                <a:lnTo>
                  <a:pt x="1519707" y="36512"/>
                </a:lnTo>
                <a:lnTo>
                  <a:pt x="1519707" y="91427"/>
                </a:lnTo>
                <a:lnTo>
                  <a:pt x="1577619" y="91427"/>
                </a:lnTo>
                <a:lnTo>
                  <a:pt x="1577619" y="36512"/>
                </a:lnTo>
                <a:close/>
              </a:path>
              <a:path w="1914525" h="417194">
                <a:moveTo>
                  <a:pt x="1845337" y="336651"/>
                </a:moveTo>
                <a:lnTo>
                  <a:pt x="1788058" y="336651"/>
                </a:lnTo>
                <a:lnTo>
                  <a:pt x="1781581" y="352171"/>
                </a:lnTo>
                <a:lnTo>
                  <a:pt x="1780311" y="356781"/>
                </a:lnTo>
                <a:lnTo>
                  <a:pt x="1778660" y="359791"/>
                </a:lnTo>
                <a:lnTo>
                  <a:pt x="1776755" y="361213"/>
                </a:lnTo>
                <a:lnTo>
                  <a:pt x="1774977" y="362699"/>
                </a:lnTo>
                <a:lnTo>
                  <a:pt x="1771294" y="363448"/>
                </a:lnTo>
                <a:lnTo>
                  <a:pt x="1737385" y="363448"/>
                </a:lnTo>
                <a:lnTo>
                  <a:pt x="1737385" y="416687"/>
                </a:lnTo>
                <a:lnTo>
                  <a:pt x="1768881" y="416687"/>
                </a:lnTo>
                <a:lnTo>
                  <a:pt x="1777690" y="416429"/>
                </a:lnTo>
                <a:lnTo>
                  <a:pt x="1817873" y="401258"/>
                </a:lnTo>
                <a:lnTo>
                  <a:pt x="1839747" y="356641"/>
                </a:lnTo>
                <a:lnTo>
                  <a:pt x="1845337" y="336651"/>
                </a:lnTo>
                <a:close/>
              </a:path>
              <a:path w="1914525" h="417194">
                <a:moveTo>
                  <a:pt x="1761769" y="91427"/>
                </a:moveTo>
                <a:lnTo>
                  <a:pt x="1699412" y="91427"/>
                </a:lnTo>
                <a:lnTo>
                  <a:pt x="1781200" y="339001"/>
                </a:lnTo>
                <a:lnTo>
                  <a:pt x="1788058" y="336651"/>
                </a:lnTo>
                <a:lnTo>
                  <a:pt x="1845337" y="336651"/>
                </a:lnTo>
                <a:lnTo>
                  <a:pt x="1867563" y="257175"/>
                </a:lnTo>
                <a:lnTo>
                  <a:pt x="1811172" y="257175"/>
                </a:lnTo>
                <a:lnTo>
                  <a:pt x="1761769" y="91427"/>
                </a:lnTo>
                <a:close/>
              </a:path>
              <a:path w="1914525" h="417194">
                <a:moveTo>
                  <a:pt x="1913915" y="91427"/>
                </a:moveTo>
                <a:lnTo>
                  <a:pt x="1854225" y="91427"/>
                </a:lnTo>
                <a:lnTo>
                  <a:pt x="1811172" y="257175"/>
                </a:lnTo>
                <a:lnTo>
                  <a:pt x="1867563" y="257175"/>
                </a:lnTo>
                <a:lnTo>
                  <a:pt x="1913915" y="91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  <a:tabLst>
                <a:tab pos="753110" algn="l"/>
                <a:tab pos="1740535" algn="l"/>
                <a:tab pos="1987550" algn="l"/>
                <a:tab pos="2234565" algn="l"/>
                <a:tab pos="2480945" algn="l"/>
                <a:tab pos="2727960" algn="l"/>
                <a:tab pos="2974975" algn="l"/>
                <a:tab pos="3469004" algn="l"/>
                <a:tab pos="3715385" algn="l"/>
                <a:tab pos="4456430" algn="l"/>
                <a:tab pos="4703445" algn="l"/>
                <a:tab pos="4949825" algn="l"/>
                <a:tab pos="5690870" algn="l"/>
                <a:tab pos="6184900" algn="l"/>
                <a:tab pos="7172325" algn="l"/>
              </a:tabLst>
            </a:pPr>
            <a:r>
              <a:rPr dirty="0" spc="520"/>
              <a:t>Prioritize</a:t>
            </a:r>
            <a:r>
              <a:rPr dirty="0"/>
              <a:t>								</a:t>
            </a:r>
            <a:r>
              <a:rPr dirty="0" spc="315"/>
              <a:t>with</a:t>
            </a:r>
            <a:r>
              <a:rPr dirty="0"/>
              <a:t>	</a:t>
            </a:r>
            <a:r>
              <a:rPr dirty="0" spc="-819"/>
              <a:t>AWS</a:t>
            </a:r>
            <a:r>
              <a:rPr dirty="0" spc="270"/>
              <a:t> services</a:t>
            </a:r>
            <a:r>
              <a:rPr dirty="0"/>
              <a:t>		</a:t>
            </a:r>
            <a:r>
              <a:rPr dirty="0" spc="-25"/>
              <a:t>by</a:t>
            </a:r>
            <a:r>
              <a:rPr dirty="0"/>
              <a:t>		</a:t>
            </a:r>
            <a:r>
              <a:rPr dirty="0" spc="130"/>
              <a:t>implementing </a:t>
            </a:r>
            <a:r>
              <a:rPr dirty="0" spc="325"/>
              <a:t>encryption,</a:t>
            </a:r>
            <a:r>
              <a:rPr dirty="0"/>
              <a:t>		</a:t>
            </a:r>
            <a:r>
              <a:rPr dirty="0" spc="60"/>
              <a:t>access</a:t>
            </a:r>
            <a:r>
              <a:rPr dirty="0"/>
              <a:t>		</a:t>
            </a:r>
            <a:r>
              <a:rPr dirty="0" spc="409"/>
              <a:t>controls,</a:t>
            </a:r>
            <a:r>
              <a:rPr dirty="0"/>
              <a:t>	</a:t>
            </a:r>
            <a:r>
              <a:rPr dirty="0" spc="-75"/>
              <a:t>and </a:t>
            </a:r>
            <a:r>
              <a:rPr dirty="0" spc="295"/>
              <a:t>monitoring.</a:t>
            </a:r>
            <a:r>
              <a:rPr dirty="0"/>
              <a:t>		</a:t>
            </a:r>
            <a:r>
              <a:rPr dirty="0" spc="180"/>
              <a:t>Explore</a:t>
            </a:r>
            <a:r>
              <a:rPr dirty="0"/>
              <a:t>	</a:t>
            </a:r>
            <a:r>
              <a:rPr dirty="0" spc="215"/>
              <a:t>best </a:t>
            </a:r>
            <a:r>
              <a:rPr dirty="0" spc="325"/>
              <a:t>practices</a:t>
            </a:r>
            <a:r>
              <a:rPr dirty="0"/>
              <a:t>		</a:t>
            </a:r>
            <a:r>
              <a:rPr dirty="0" spc="505"/>
              <a:t>for</a:t>
            </a:r>
            <a:r>
              <a:rPr dirty="0"/>
              <a:t>	</a:t>
            </a:r>
            <a:r>
              <a:rPr dirty="0" spc="225"/>
              <a:t>securing</a:t>
            </a:r>
            <a:r>
              <a:rPr dirty="0"/>
              <a:t>	</a:t>
            </a:r>
            <a:r>
              <a:rPr dirty="0" spc="325"/>
              <a:t>data, </a:t>
            </a:r>
            <a:r>
              <a:rPr dirty="0" spc="375"/>
              <a:t>applications,</a:t>
            </a:r>
            <a:r>
              <a:rPr dirty="0"/>
              <a:t>	</a:t>
            </a:r>
            <a:r>
              <a:rPr dirty="0" spc="-25"/>
              <a:t>and</a:t>
            </a:r>
            <a:r>
              <a:rPr dirty="0"/>
              <a:t>	</a:t>
            </a:r>
            <a:r>
              <a:rPr dirty="0" spc="425"/>
              <a:t>infrastructure </a:t>
            </a:r>
            <a:r>
              <a:rPr dirty="0" spc="495"/>
              <a:t>in</a:t>
            </a:r>
            <a:r>
              <a:rPr dirty="0"/>
              <a:t>	</a:t>
            </a:r>
            <a:r>
              <a:rPr dirty="0" spc="240"/>
              <a:t>the</a:t>
            </a:r>
            <a:r>
              <a:rPr dirty="0"/>
              <a:t>	</a:t>
            </a:r>
            <a:r>
              <a:rPr dirty="0" spc="325"/>
              <a:t>cloud,</a:t>
            </a:r>
            <a:r>
              <a:rPr dirty="0"/>
              <a:t>	</a:t>
            </a:r>
            <a:r>
              <a:rPr dirty="0" spc="195"/>
              <a:t>ensuring </a:t>
            </a:r>
            <a:r>
              <a:rPr dirty="0" spc="95"/>
              <a:t>compliance</a:t>
            </a:r>
            <a:r>
              <a:rPr dirty="0"/>
              <a:t>		</a:t>
            </a:r>
            <a:r>
              <a:rPr dirty="0" spc="-80"/>
              <a:t>and</a:t>
            </a:r>
            <a:r>
              <a:rPr dirty="0"/>
              <a:t>	</a:t>
            </a:r>
            <a:r>
              <a:rPr dirty="0" spc="335"/>
              <a:t>protection</a:t>
            </a:r>
            <a:r>
              <a:rPr dirty="0" spc="335"/>
              <a:t>  </a:t>
            </a:r>
            <a:r>
              <a:rPr dirty="0" spc="270"/>
              <a:t>against</a:t>
            </a:r>
            <a:r>
              <a:rPr dirty="0"/>
              <a:t>		</a:t>
            </a:r>
            <a:r>
              <a:rPr dirty="0" spc="409"/>
              <a:t>potential</a:t>
            </a:r>
            <a:r>
              <a:rPr dirty="0"/>
              <a:t>	</a:t>
            </a:r>
            <a:r>
              <a:rPr dirty="0" spc="425"/>
              <a:t>threats.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495235" y="2694502"/>
            <a:ext cx="7623175" cy="6857365"/>
            <a:chOff x="495235" y="2694502"/>
            <a:chExt cx="7623175" cy="685736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285" y="2694502"/>
              <a:ext cx="6496049" cy="641032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65626" y="4635690"/>
            <a:ext cx="7833359" cy="160464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  <a:tabLst>
                <a:tab pos="1431925" algn="l"/>
                <a:tab pos="4271010" algn="l"/>
              </a:tabLst>
            </a:pPr>
            <a:r>
              <a:rPr dirty="0" sz="5150" spc="95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51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5150" spc="375">
                <a:solidFill>
                  <a:srgbClr val="FFFFFF"/>
                </a:solidFill>
                <a:latin typeface="Microsoft Sans Serif"/>
                <a:cs typeface="Microsoft Sans Serif"/>
              </a:rPr>
              <a:t>Monitoring </a:t>
            </a:r>
            <a:r>
              <a:rPr dirty="0" sz="51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51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5150" spc="370">
                <a:solidFill>
                  <a:srgbClr val="FFFFFF"/>
                </a:solidFill>
                <a:latin typeface="Microsoft Sans Serif"/>
                <a:cs typeface="Microsoft Sans Serif"/>
              </a:rPr>
              <a:t>Optimization</a:t>
            </a:r>
            <a:endParaRPr sz="5150">
              <a:latin typeface="Microsoft Sans Serif"/>
              <a:cs typeface="Microsoft Sans Serif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47457" y="7123039"/>
          <a:ext cx="11177905" cy="82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6210"/>
                <a:gridCol w="2188844"/>
                <a:gridCol w="761364"/>
                <a:gridCol w="1903094"/>
                <a:gridCol w="1522729"/>
                <a:gridCol w="761365"/>
                <a:gridCol w="761365"/>
                <a:gridCol w="508000"/>
              </a:tblGrid>
              <a:tr h="412750">
                <a:tc>
                  <a:txBody>
                    <a:bodyPr/>
                    <a:lstStyle/>
                    <a:p>
                      <a:pPr marL="31750">
                        <a:lnSpc>
                          <a:spcPts val="3005"/>
                        </a:lnSpc>
                        <a:tabLst>
                          <a:tab pos="982980" algn="l"/>
                        </a:tabLst>
                      </a:pPr>
                      <a:r>
                        <a:rPr dirty="0" sz="2750" spc="-2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Gain</a:t>
                      </a:r>
                      <a:r>
                        <a:rPr dirty="0" sz="275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750" spc="31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insights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5"/>
                        </a:lnSpc>
                      </a:pPr>
                      <a:r>
                        <a:rPr dirty="0" sz="2750" spc="36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into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ts val="3005"/>
                        </a:lnSpc>
                      </a:pPr>
                      <a:r>
                        <a:rPr dirty="0" sz="2750" spc="31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tools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5"/>
                        </a:lnSpc>
                      </a:pPr>
                      <a:r>
                        <a:rPr dirty="0" sz="2750" spc="-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2750">
                <a:tc>
                  <a:txBody>
                    <a:bodyPr/>
                    <a:lstStyle/>
                    <a:p>
                      <a:pPr marL="31750">
                        <a:lnSpc>
                          <a:spcPts val="3130"/>
                        </a:lnSpc>
                        <a:tabLst>
                          <a:tab pos="2124710" algn="l"/>
                        </a:tabLst>
                      </a:pPr>
                      <a:r>
                        <a:rPr dirty="0" sz="2750" spc="14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techniques</a:t>
                      </a:r>
                      <a:r>
                        <a:rPr dirty="0" sz="275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750" spc="4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for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3130"/>
                        </a:lnSpc>
                      </a:pPr>
                      <a:r>
                        <a:rPr dirty="0" sz="2750" spc="23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optimizing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3130"/>
                        </a:lnSpc>
                      </a:pPr>
                      <a:r>
                        <a:rPr dirty="0" sz="2750" spc="-63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AWS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3130"/>
                        </a:lnSpc>
                      </a:pPr>
                      <a:r>
                        <a:rPr dirty="0" sz="2750" spc="27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services.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ts val="3130"/>
                        </a:lnSpc>
                      </a:pPr>
                      <a:r>
                        <a:rPr dirty="0" sz="2750" spc="14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Explore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0"/>
                        </a:lnSpc>
                      </a:pPr>
                      <a:r>
                        <a:rPr dirty="0" sz="2750" spc="19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the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3130"/>
                        </a:lnSpc>
                      </a:pPr>
                      <a:r>
                        <a:rPr dirty="0" sz="2750" spc="-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use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3130"/>
                        </a:lnSpc>
                      </a:pPr>
                      <a:r>
                        <a:rPr dirty="0" sz="2750" spc="3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of</a:t>
                      </a:r>
                      <a:endParaRPr sz="27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5771" y="7173633"/>
            <a:ext cx="4145089" cy="32119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66507" y="7917536"/>
            <a:ext cx="10873105" cy="1296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85"/>
              </a:spcBef>
              <a:tabLst>
                <a:tab pos="1534795" algn="l"/>
                <a:tab pos="1725295" algn="l"/>
                <a:tab pos="2296160" algn="l"/>
                <a:tab pos="3628390" algn="l"/>
                <a:tab pos="3818254" algn="l"/>
                <a:tab pos="4199255" algn="l"/>
                <a:tab pos="4389755" algn="l"/>
                <a:tab pos="5531485" algn="l"/>
                <a:tab pos="5721350" algn="l"/>
                <a:tab pos="7624445" algn="l"/>
                <a:tab pos="8005445" algn="l"/>
                <a:tab pos="8766810" algn="l"/>
                <a:tab pos="9527540" algn="l"/>
                <a:tab pos="10288905" algn="l"/>
              </a:tabLst>
            </a:pPr>
            <a:r>
              <a:rPr dirty="0" sz="2750" spc="45">
                <a:solidFill>
                  <a:srgbClr val="FFFFFF"/>
                </a:solidFill>
                <a:latin typeface="Microsoft Sans Serif"/>
                <a:cs typeface="Microsoft Sans Serif"/>
              </a:rPr>
              <a:t>CloudWatch,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95">
                <a:solidFill>
                  <a:srgbClr val="FFFFFF"/>
                </a:solidFill>
                <a:latin typeface="Microsoft Sans Serif"/>
                <a:cs typeface="Microsoft Sans Serif"/>
              </a:rPr>
              <a:t>X-</a:t>
            </a:r>
            <a:r>
              <a:rPr dirty="0" sz="2750" spc="75">
                <a:solidFill>
                  <a:srgbClr val="FFFFFF"/>
                </a:solidFill>
                <a:latin typeface="Microsoft Sans Serif"/>
                <a:cs typeface="Microsoft Sans Serif"/>
              </a:rPr>
              <a:t>Ray,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225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195">
                <a:solidFill>
                  <a:srgbClr val="FFFFFF"/>
                </a:solidFill>
                <a:latin typeface="Microsoft Sans Serif"/>
                <a:cs typeface="Microsoft Sans Serif"/>
              </a:rPr>
              <a:t>monitoring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275">
                <a:solidFill>
                  <a:srgbClr val="FFFFFF"/>
                </a:solidFill>
                <a:latin typeface="Microsoft Sans Serif"/>
                <a:cs typeface="Microsoft Sans Serif"/>
              </a:rPr>
              <a:t>solutions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32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750" spc="39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750" spc="254">
                <a:solidFill>
                  <a:srgbClr val="FFFFFF"/>
                </a:solidFill>
                <a:latin typeface="Microsoft Sans Serif"/>
                <a:cs typeface="Microsoft Sans Serif"/>
              </a:rPr>
              <a:t>bottlenecks,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85">
                <a:solidFill>
                  <a:srgbClr val="FFFFFF"/>
                </a:solidFill>
                <a:latin typeface="Microsoft Sans Serif"/>
                <a:cs typeface="Microsoft Sans Serif"/>
              </a:rPr>
              <a:t>improve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750" spc="365">
                <a:solidFill>
                  <a:srgbClr val="FFFFFF"/>
                </a:solidFill>
                <a:latin typeface="Microsoft Sans Serif"/>
                <a:cs typeface="Microsoft Sans Serif"/>
              </a:rPr>
              <a:t>efficiency,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-1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19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750" spc="325">
                <a:solidFill>
                  <a:srgbClr val="FFFFFF"/>
                </a:solidFill>
                <a:latin typeface="Microsoft Sans Serif"/>
                <a:cs typeface="Microsoft Sans Serif"/>
              </a:rPr>
              <a:t>overall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85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32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305">
                <a:solidFill>
                  <a:srgbClr val="FFFFFF"/>
                </a:solidFill>
                <a:latin typeface="Microsoft Sans Serif"/>
                <a:cs typeface="Microsoft Sans Serif"/>
              </a:rPr>
              <a:t>applications.</a:t>
            </a:r>
            <a:endParaRPr sz="2750">
              <a:latin typeface="Microsoft Sans Serif"/>
              <a:cs typeface="Microsoft Sans Serif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2002" y="1064877"/>
            <a:ext cx="16435069" cy="8155940"/>
            <a:chOff x="1422002" y="1064877"/>
            <a:chExt cx="16435069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7" y="7126224"/>
              <a:ext cx="460248" cy="9448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422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871" y="2124240"/>
            <a:ext cx="455168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250"/>
              <a:t>Conclusion</a:t>
            </a:r>
            <a:endParaRPr sz="6600"/>
          </a:p>
        </p:txBody>
      </p:sp>
      <p:sp>
        <p:nvSpPr>
          <p:cNvPr id="10" name="object 10" descr=""/>
          <p:cNvSpPr txBox="1"/>
          <p:nvPr/>
        </p:nvSpPr>
        <p:spPr>
          <a:xfrm>
            <a:off x="1869871" y="3835603"/>
            <a:ext cx="11341100" cy="45878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  <a:tabLst>
                <a:tab pos="783590" algn="l"/>
                <a:tab pos="1812289" algn="l"/>
                <a:tab pos="2069464" algn="l"/>
                <a:tab pos="2326640" algn="l"/>
                <a:tab pos="2583815" algn="l"/>
                <a:tab pos="2840990" algn="l"/>
                <a:tab pos="3098165" algn="l"/>
                <a:tab pos="3355340" algn="l"/>
                <a:tab pos="3612515" algn="l"/>
                <a:tab pos="3869690" algn="l"/>
                <a:tab pos="4384040" algn="l"/>
                <a:tab pos="4898390" algn="l"/>
                <a:tab pos="5155565" algn="l"/>
                <a:tab pos="5412740" algn="l"/>
                <a:tab pos="5927090" algn="l"/>
                <a:tab pos="6184265" algn="l"/>
                <a:tab pos="6698615" algn="l"/>
                <a:tab pos="7212965" algn="l"/>
                <a:tab pos="7727315" algn="l"/>
                <a:tab pos="8241665" algn="l"/>
                <a:tab pos="8498840" algn="l"/>
                <a:tab pos="8756015" algn="l"/>
                <a:tab pos="10041890" algn="l"/>
                <a:tab pos="10299065" algn="l"/>
              </a:tabLst>
            </a:pPr>
            <a:r>
              <a:rPr dirty="0" sz="3750" spc="42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295">
                <a:solidFill>
                  <a:srgbClr val="FFFFFF"/>
                </a:solidFill>
                <a:latin typeface="Microsoft Sans Serif"/>
                <a:cs typeface="Microsoft Sans Serif"/>
              </a:rPr>
              <a:t>conclusion,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-855">
                <a:solidFill>
                  <a:srgbClr val="FFFFFF"/>
                </a:solidFill>
                <a:latin typeface="Microsoft Sans Serif"/>
                <a:cs typeface="Microsoft Sans Serif"/>
              </a:rPr>
              <a:t>AWS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440">
                <a:solidFill>
                  <a:srgbClr val="FFFFFF"/>
                </a:solidFill>
                <a:latin typeface="Microsoft Sans Serif"/>
                <a:cs typeface="Microsoft Sans Serif"/>
              </a:rPr>
              <a:t>offers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-5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270">
                <a:solidFill>
                  <a:srgbClr val="FFFFFF"/>
                </a:solidFill>
                <a:latin typeface="Microsoft Sans Serif"/>
                <a:cs typeface="Microsoft Sans Serif"/>
              </a:rPr>
              <a:t>vast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295">
                <a:solidFill>
                  <a:srgbClr val="FFFFFF"/>
                </a:solidFill>
                <a:latin typeface="Microsoft Sans Serif"/>
                <a:cs typeface="Microsoft Sans Serif"/>
              </a:rPr>
              <a:t>array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42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3750" spc="280">
                <a:solidFill>
                  <a:srgbClr val="FFFFFF"/>
                </a:solidFill>
                <a:latin typeface="Microsoft Sans Serif"/>
                <a:cs typeface="Microsoft Sans Serif"/>
              </a:rPr>
              <a:t>services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415">
                <a:solidFill>
                  <a:srgbClr val="FFFFFF"/>
                </a:solidFill>
                <a:latin typeface="Microsoft Sans Serif"/>
                <a:cs typeface="Microsoft Sans Serif"/>
              </a:rPr>
              <a:t>tools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52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120">
                <a:solidFill>
                  <a:srgbClr val="FFFFFF"/>
                </a:solidFill>
                <a:latin typeface="Microsoft Sans Serif"/>
                <a:cs typeface="Microsoft Sans Serif"/>
              </a:rPr>
              <a:t>maximizing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440">
                <a:solidFill>
                  <a:srgbClr val="FFFFFF"/>
                </a:solidFill>
                <a:latin typeface="Microsoft Sans Serif"/>
                <a:cs typeface="Microsoft Sans Serif"/>
              </a:rPr>
              <a:t>efficiency </a:t>
            </a:r>
            <a:r>
              <a:rPr dirty="0" sz="3750" spc="51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2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340">
                <a:solidFill>
                  <a:srgbClr val="FFFFFF"/>
                </a:solidFill>
                <a:latin typeface="Microsoft Sans Serif"/>
                <a:cs typeface="Microsoft Sans Serif"/>
              </a:rPr>
              <a:t>cloud.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-2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265">
                <a:solidFill>
                  <a:srgbClr val="FFFFFF"/>
                </a:solidFill>
                <a:latin typeface="Microsoft Sans Serif"/>
                <a:cs typeface="Microsoft Sans Serif"/>
              </a:rPr>
              <a:t>leveraging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25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455">
                <a:solidFill>
                  <a:srgbClr val="FFFFFF"/>
                </a:solidFill>
                <a:latin typeface="Microsoft Sans Serif"/>
                <a:cs typeface="Microsoft Sans Serif"/>
              </a:rPr>
              <a:t>capabilities </a:t>
            </a:r>
            <a:r>
              <a:rPr dirty="0" sz="3750" spc="42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-20">
                <a:solidFill>
                  <a:srgbClr val="FFFFFF"/>
                </a:solidFill>
                <a:latin typeface="Microsoft Sans Serif"/>
                <a:cs typeface="Microsoft Sans Serif"/>
              </a:rPr>
              <a:t>EC2,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125">
                <a:solidFill>
                  <a:srgbClr val="FFFFFF"/>
                </a:solidFill>
                <a:latin typeface="Microsoft Sans Serif"/>
                <a:cs typeface="Microsoft Sans Serif"/>
              </a:rPr>
              <a:t>S3,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-10">
                <a:solidFill>
                  <a:srgbClr val="FFFFFF"/>
                </a:solidFill>
                <a:latin typeface="Microsoft Sans Serif"/>
                <a:cs typeface="Microsoft Sans Serif"/>
              </a:rPr>
              <a:t>Lambda,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295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365">
                <a:solidFill>
                  <a:srgbClr val="FFFFFF"/>
                </a:solidFill>
                <a:latin typeface="Microsoft Sans Serif"/>
                <a:cs typeface="Microsoft Sans Serif"/>
              </a:rPr>
              <a:t>services, </a:t>
            </a:r>
            <a:r>
              <a:rPr dirty="0" sz="3750" spc="120">
                <a:solidFill>
                  <a:srgbClr val="FFFFFF"/>
                </a:solidFill>
                <a:latin typeface="Microsoft Sans Serif"/>
                <a:cs typeface="Microsoft Sans Serif"/>
              </a:rPr>
              <a:t>businesses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-25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155">
                <a:solidFill>
                  <a:srgbClr val="FFFFFF"/>
                </a:solidFill>
                <a:latin typeface="Microsoft Sans Serif"/>
                <a:cs typeface="Microsoft Sans Serif"/>
              </a:rPr>
              <a:t>achieve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500">
                <a:solidFill>
                  <a:srgbClr val="FFFFFF"/>
                </a:solidFill>
                <a:latin typeface="Microsoft Sans Serif"/>
                <a:cs typeface="Microsoft Sans Serif"/>
              </a:rPr>
              <a:t>cost-</a:t>
            </a:r>
            <a:r>
              <a:rPr dirty="0" sz="3750" spc="455">
                <a:solidFill>
                  <a:srgbClr val="FFFFFF"/>
                </a:solidFill>
                <a:latin typeface="Microsoft Sans Serif"/>
                <a:cs typeface="Microsoft Sans Serif"/>
              </a:rPr>
              <a:t>effective, </a:t>
            </a:r>
            <a:r>
              <a:rPr dirty="0" sz="3750" spc="350">
                <a:solidFill>
                  <a:srgbClr val="FFFFFF"/>
                </a:solidFill>
                <a:latin typeface="Microsoft Sans Serif"/>
                <a:cs typeface="Microsoft Sans Serif"/>
              </a:rPr>
              <a:t>scalable,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120">
                <a:solidFill>
                  <a:srgbClr val="FFFFFF"/>
                </a:solidFill>
                <a:latin typeface="Microsoft Sans Serif"/>
                <a:cs typeface="Microsoft Sans Serif"/>
              </a:rPr>
              <a:t>secure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750" spc="415">
                <a:solidFill>
                  <a:srgbClr val="FFFFFF"/>
                </a:solidFill>
                <a:latin typeface="Microsoft Sans Serif"/>
                <a:cs typeface="Microsoft Sans Serif"/>
              </a:rPr>
              <a:t>solutions.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Microsoft Sans Serif"/>
                <a:cs typeface="Microsoft Sans Serif"/>
              </a:rPr>
              <a:t>Embrace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750" spc="25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3750">
                <a:solidFill>
                  <a:srgbClr val="FFFFFF"/>
                </a:solidFill>
                <a:latin typeface="Microsoft Sans Serif"/>
                <a:cs typeface="Microsoft Sans Serif"/>
              </a:rPr>
              <a:t>power</a:t>
            </a:r>
            <a:r>
              <a:rPr dirty="0" sz="3750" spc="1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3750" spc="45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750" spc="1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3750" spc="-830">
                <a:solidFill>
                  <a:srgbClr val="FFFFFF"/>
                </a:solidFill>
                <a:latin typeface="Microsoft Sans Serif"/>
                <a:cs typeface="Microsoft Sans Serif"/>
              </a:rPr>
              <a:t>AWS</a:t>
            </a:r>
            <a:r>
              <a:rPr dirty="0" sz="3750" spc="1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3750" spc="55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750" spc="1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3750" spc="305">
                <a:solidFill>
                  <a:srgbClr val="FFFFFF"/>
                </a:solidFill>
                <a:latin typeface="Microsoft Sans Serif"/>
                <a:cs typeface="Microsoft Sans Serif"/>
              </a:rPr>
              <a:t>unparalleled</a:t>
            </a:r>
            <a:r>
              <a:rPr dirty="0" sz="3750" spc="1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3750" spc="450">
                <a:solidFill>
                  <a:srgbClr val="FFFFFF"/>
                </a:solidFill>
                <a:latin typeface="Microsoft Sans Serif"/>
                <a:cs typeface="Microsoft Sans Serif"/>
              </a:rPr>
              <a:t>efficiency</a:t>
            </a:r>
            <a:r>
              <a:rPr dirty="0" sz="3750" spc="1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37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3750" spc="350">
                <a:solidFill>
                  <a:srgbClr val="FFFFFF"/>
                </a:solidFill>
                <a:latin typeface="Microsoft Sans Serif"/>
                <a:cs typeface="Microsoft Sans Serif"/>
              </a:rPr>
              <a:t>innovation.</a:t>
            </a:r>
            <a:endParaRPr sz="37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7734" y="1854289"/>
            <a:ext cx="578675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355"/>
              <a:t>Thanks!</a:t>
            </a:r>
            <a:endParaRPr sz="12000"/>
          </a:p>
        </p:txBody>
      </p:sp>
      <p:grpSp>
        <p:nvGrpSpPr>
          <p:cNvPr id="3" name="object 3" descr="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4" name="object 4" descr="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5"/>
                  </a:moveTo>
                  <a:lnTo>
                    <a:pt x="386600" y="318935"/>
                  </a:lnTo>
                  <a:lnTo>
                    <a:pt x="381571" y="323253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9"/>
                  </a:lnTo>
                  <a:lnTo>
                    <a:pt x="298056" y="413969"/>
                  </a:lnTo>
                  <a:lnTo>
                    <a:pt x="293014" y="417563"/>
                  </a:lnTo>
                  <a:lnTo>
                    <a:pt x="293014" y="629234"/>
                  </a:lnTo>
                  <a:lnTo>
                    <a:pt x="297332" y="632828"/>
                  </a:lnTo>
                  <a:lnTo>
                    <a:pt x="302374" y="633552"/>
                  </a:lnTo>
                  <a:lnTo>
                    <a:pt x="316776" y="633552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5" y="428370"/>
                  </a:lnTo>
                  <a:lnTo>
                    <a:pt x="460755" y="323976"/>
                  </a:lnTo>
                  <a:lnTo>
                    <a:pt x="455714" y="318935"/>
                  </a:lnTo>
                  <a:close/>
                </a:path>
                <a:path w="628650" h="633729">
                  <a:moveTo>
                    <a:pt x="316776" y="0"/>
                  </a:moveTo>
                  <a:lnTo>
                    <a:pt x="266809" y="3846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7"/>
                  </a:lnTo>
                  <a:lnTo>
                    <a:pt x="92875" y="92151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3"/>
                  </a:lnTo>
                  <a:lnTo>
                    <a:pt x="0" y="316776"/>
                  </a:lnTo>
                  <a:lnTo>
                    <a:pt x="3747" y="365396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7"/>
                  </a:lnTo>
                  <a:lnTo>
                    <a:pt x="162793" y="594205"/>
                  </a:lnTo>
                  <a:lnTo>
                    <a:pt x="205905" y="614121"/>
                  </a:lnTo>
                  <a:lnTo>
                    <a:pt x="207340" y="614832"/>
                  </a:lnTo>
                  <a:lnTo>
                    <a:pt x="213105" y="614832"/>
                  </a:lnTo>
                  <a:lnTo>
                    <a:pt x="215976" y="613397"/>
                  </a:lnTo>
                  <a:lnTo>
                    <a:pt x="218135" y="611238"/>
                  </a:lnTo>
                  <a:lnTo>
                    <a:pt x="218859" y="609079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1"/>
                  </a:lnTo>
                  <a:lnTo>
                    <a:pt x="83098" y="498920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2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2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1"/>
                  </a:lnTo>
                  <a:lnTo>
                    <a:pt x="316776" y="18707"/>
                  </a:lnTo>
                  <a:lnTo>
                    <a:pt x="422738" y="18707"/>
                  </a:lnTo>
                  <a:lnTo>
                    <a:pt x="414244" y="15224"/>
                  </a:lnTo>
                  <a:lnTo>
                    <a:pt x="366320" y="3846"/>
                  </a:lnTo>
                  <a:lnTo>
                    <a:pt x="316776" y="0"/>
                  </a:lnTo>
                  <a:close/>
                </a:path>
                <a:path w="628650" h="633729">
                  <a:moveTo>
                    <a:pt x="422738" y="18707"/>
                  </a:moveTo>
                  <a:lnTo>
                    <a:pt x="316776" y="18707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3"/>
                  </a:lnTo>
                  <a:lnTo>
                    <a:pt x="613325" y="316776"/>
                  </a:lnTo>
                  <a:lnTo>
                    <a:pt x="609491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30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0"/>
                  </a:lnTo>
                  <a:lnTo>
                    <a:pt x="628649" y="265527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1"/>
                  </a:lnTo>
                  <a:lnTo>
                    <a:pt x="502177" y="59617"/>
                  </a:lnTo>
                  <a:lnTo>
                    <a:pt x="459783" y="33894"/>
                  </a:lnTo>
                  <a:lnTo>
                    <a:pt x="422738" y="18707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3"/>
                  </a:lnTo>
                  <a:lnTo>
                    <a:pt x="198704" y="316776"/>
                  </a:lnTo>
                  <a:lnTo>
                    <a:pt x="110870" y="316776"/>
                  </a:lnTo>
                  <a:lnTo>
                    <a:pt x="105117" y="321094"/>
                  </a:lnTo>
                  <a:lnTo>
                    <a:pt x="105117" y="426923"/>
                  </a:lnTo>
                  <a:lnTo>
                    <a:pt x="110147" y="431965"/>
                  </a:lnTo>
                  <a:lnTo>
                    <a:pt x="198704" y="431965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7"/>
                  </a:lnTo>
                  <a:lnTo>
                    <a:pt x="215264" y="413969"/>
                  </a:lnTo>
                  <a:lnTo>
                    <a:pt x="125272" y="413969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2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7"/>
                  </a:lnTo>
                  <a:lnTo>
                    <a:pt x="308129" y="176351"/>
                  </a:lnTo>
                  <a:lnTo>
                    <a:pt x="350095" y="159396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2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5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5"/>
                  </a:lnTo>
                  <a:lnTo>
                    <a:pt x="313169" y="318935"/>
                  </a:lnTo>
                  <a:lnTo>
                    <a:pt x="313169" y="316052"/>
                  </a:lnTo>
                  <a:lnTo>
                    <a:pt x="320740" y="282745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238947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98" y="202285"/>
                  </a:moveTo>
                  <a:lnTo>
                    <a:pt x="505333" y="170218"/>
                  </a:lnTo>
                  <a:lnTo>
                    <a:pt x="491744" y="150152"/>
                  </a:lnTo>
                  <a:lnTo>
                    <a:pt x="491744" y="202285"/>
                  </a:lnTo>
                  <a:lnTo>
                    <a:pt x="491744" y="430504"/>
                  </a:lnTo>
                  <a:lnTo>
                    <a:pt x="486816" y="454875"/>
                  </a:lnTo>
                  <a:lnTo>
                    <a:pt x="473379" y="474776"/>
                  </a:lnTo>
                  <a:lnTo>
                    <a:pt x="453466" y="488213"/>
                  </a:lnTo>
                  <a:lnTo>
                    <a:pt x="429107" y="493128"/>
                  </a:lnTo>
                  <a:lnTo>
                    <a:pt x="200888" y="493128"/>
                  </a:lnTo>
                  <a:lnTo>
                    <a:pt x="176504" y="488213"/>
                  </a:lnTo>
                  <a:lnTo>
                    <a:pt x="156591" y="474776"/>
                  </a:lnTo>
                  <a:lnTo>
                    <a:pt x="143167" y="454875"/>
                  </a:lnTo>
                  <a:lnTo>
                    <a:pt x="138239" y="430504"/>
                  </a:lnTo>
                  <a:lnTo>
                    <a:pt x="138239" y="202285"/>
                  </a:lnTo>
                  <a:lnTo>
                    <a:pt x="143167" y="177927"/>
                  </a:lnTo>
                  <a:lnTo>
                    <a:pt x="156591" y="158013"/>
                  </a:lnTo>
                  <a:lnTo>
                    <a:pt x="176504" y="144576"/>
                  </a:lnTo>
                  <a:lnTo>
                    <a:pt x="200888" y="139649"/>
                  </a:lnTo>
                  <a:lnTo>
                    <a:pt x="429107" y="139649"/>
                  </a:lnTo>
                  <a:lnTo>
                    <a:pt x="453466" y="144576"/>
                  </a:lnTo>
                  <a:lnTo>
                    <a:pt x="473379" y="158013"/>
                  </a:lnTo>
                  <a:lnTo>
                    <a:pt x="486816" y="177927"/>
                  </a:lnTo>
                  <a:lnTo>
                    <a:pt x="491744" y="202285"/>
                  </a:lnTo>
                  <a:lnTo>
                    <a:pt x="491744" y="150152"/>
                  </a:lnTo>
                  <a:lnTo>
                    <a:pt x="487502" y="143878"/>
                  </a:lnTo>
                  <a:lnTo>
                    <a:pt x="481253" y="139649"/>
                  </a:lnTo>
                  <a:lnTo>
                    <a:pt x="461175" y="126060"/>
                  </a:lnTo>
                  <a:lnTo>
                    <a:pt x="429107" y="119494"/>
                  </a:lnTo>
                  <a:lnTo>
                    <a:pt x="200888" y="119494"/>
                  </a:lnTo>
                  <a:lnTo>
                    <a:pt x="168808" y="126060"/>
                  </a:lnTo>
                  <a:lnTo>
                    <a:pt x="142468" y="143878"/>
                  </a:lnTo>
                  <a:lnTo>
                    <a:pt x="124637" y="170218"/>
                  </a:lnTo>
                  <a:lnTo>
                    <a:pt x="118084" y="202285"/>
                  </a:lnTo>
                  <a:lnTo>
                    <a:pt x="118084" y="430504"/>
                  </a:lnTo>
                  <a:lnTo>
                    <a:pt x="124637" y="462584"/>
                  </a:lnTo>
                  <a:lnTo>
                    <a:pt x="142468" y="488911"/>
                  </a:lnTo>
                  <a:lnTo>
                    <a:pt x="168808" y="506742"/>
                  </a:lnTo>
                  <a:lnTo>
                    <a:pt x="200888" y="513295"/>
                  </a:lnTo>
                  <a:lnTo>
                    <a:pt x="429107" y="513295"/>
                  </a:lnTo>
                  <a:lnTo>
                    <a:pt x="461175" y="506742"/>
                  </a:lnTo>
                  <a:lnTo>
                    <a:pt x="481266" y="493128"/>
                  </a:lnTo>
                  <a:lnTo>
                    <a:pt x="487502" y="488911"/>
                  </a:lnTo>
                  <a:lnTo>
                    <a:pt x="505333" y="462584"/>
                  </a:lnTo>
                  <a:lnTo>
                    <a:pt x="511898" y="430504"/>
                  </a:lnTo>
                  <a:lnTo>
                    <a:pt x="511898" y="202285"/>
                  </a:lnTo>
                  <a:close/>
                </a:path>
                <a:path w="633729" h="628650">
                  <a:moveTo>
                    <a:pt x="633564" y="316763"/>
                  </a:moveTo>
                  <a:lnTo>
                    <a:pt x="629653" y="266865"/>
                  </a:lnTo>
                  <a:lnTo>
                    <a:pt x="618083" y="218719"/>
                  </a:lnTo>
                  <a:lnTo>
                    <a:pt x="612686" y="205676"/>
                  </a:lnTo>
                  <a:lnTo>
                    <a:pt x="612686" y="316763"/>
                  </a:lnTo>
                  <a:lnTo>
                    <a:pt x="608799" y="364756"/>
                  </a:lnTo>
                  <a:lnTo>
                    <a:pt x="597535" y="410286"/>
                  </a:lnTo>
                  <a:lnTo>
                    <a:pt x="579513" y="452742"/>
                  </a:lnTo>
                  <a:lnTo>
                    <a:pt x="555345" y="491515"/>
                  </a:lnTo>
                  <a:lnTo>
                    <a:pt x="525665" y="525995"/>
                  </a:lnTo>
                  <a:lnTo>
                    <a:pt x="491083" y="555561"/>
                  </a:lnTo>
                  <a:lnTo>
                    <a:pt x="452208" y="579628"/>
                  </a:lnTo>
                  <a:lnTo>
                    <a:pt x="409676" y="597573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7868" y="608787"/>
                  </a:lnTo>
                  <a:lnTo>
                    <a:pt x="222186" y="597573"/>
                  </a:lnTo>
                  <a:lnTo>
                    <a:pt x="179603" y="579628"/>
                  </a:lnTo>
                  <a:lnTo>
                    <a:pt x="140741" y="555561"/>
                  </a:lnTo>
                  <a:lnTo>
                    <a:pt x="106197" y="525995"/>
                  </a:lnTo>
                  <a:lnTo>
                    <a:pt x="76581" y="491515"/>
                  </a:lnTo>
                  <a:lnTo>
                    <a:pt x="52489" y="452742"/>
                  </a:lnTo>
                  <a:lnTo>
                    <a:pt x="34544" y="410286"/>
                  </a:lnTo>
                  <a:lnTo>
                    <a:pt x="23317" y="364756"/>
                  </a:lnTo>
                  <a:lnTo>
                    <a:pt x="19443" y="316763"/>
                  </a:lnTo>
                  <a:lnTo>
                    <a:pt x="23317" y="268376"/>
                  </a:lnTo>
                  <a:lnTo>
                    <a:pt x="34544" y="222529"/>
                  </a:lnTo>
                  <a:lnTo>
                    <a:pt x="52489" y="179832"/>
                  </a:lnTo>
                  <a:lnTo>
                    <a:pt x="76581" y="140881"/>
                  </a:lnTo>
                  <a:lnTo>
                    <a:pt x="106197" y="106273"/>
                  </a:lnTo>
                  <a:lnTo>
                    <a:pt x="140741" y="76606"/>
                  </a:lnTo>
                  <a:lnTo>
                    <a:pt x="179603" y="52489"/>
                  </a:lnTo>
                  <a:lnTo>
                    <a:pt x="222186" y="34518"/>
                  </a:lnTo>
                  <a:lnTo>
                    <a:pt x="267868" y="23304"/>
                  </a:lnTo>
                  <a:lnTo>
                    <a:pt x="316064" y="19431"/>
                  </a:lnTo>
                  <a:lnTo>
                    <a:pt x="364083" y="23304"/>
                  </a:lnTo>
                  <a:lnTo>
                    <a:pt x="409676" y="34518"/>
                  </a:lnTo>
                  <a:lnTo>
                    <a:pt x="452208" y="52489"/>
                  </a:lnTo>
                  <a:lnTo>
                    <a:pt x="491083" y="76606"/>
                  </a:lnTo>
                  <a:lnTo>
                    <a:pt x="525665" y="106273"/>
                  </a:lnTo>
                  <a:lnTo>
                    <a:pt x="555345" y="140881"/>
                  </a:lnTo>
                  <a:lnTo>
                    <a:pt x="579513" y="179832"/>
                  </a:lnTo>
                  <a:lnTo>
                    <a:pt x="597535" y="222529"/>
                  </a:lnTo>
                  <a:lnTo>
                    <a:pt x="608799" y="268376"/>
                  </a:lnTo>
                  <a:lnTo>
                    <a:pt x="612686" y="316763"/>
                  </a:lnTo>
                  <a:lnTo>
                    <a:pt x="612686" y="205676"/>
                  </a:lnTo>
                  <a:lnTo>
                    <a:pt x="573303" y="130644"/>
                  </a:lnTo>
                  <a:lnTo>
                    <a:pt x="540689" y="92151"/>
                  </a:lnTo>
                  <a:lnTo>
                    <a:pt x="502539" y="59613"/>
                  </a:lnTo>
                  <a:lnTo>
                    <a:pt x="460324" y="33896"/>
                  </a:lnTo>
                  <a:lnTo>
                    <a:pt x="425030" y="19431"/>
                  </a:lnTo>
                  <a:lnTo>
                    <a:pt x="414782" y="15227"/>
                  </a:lnTo>
                  <a:lnTo>
                    <a:pt x="366674" y="3835"/>
                  </a:lnTo>
                  <a:lnTo>
                    <a:pt x="316776" y="0"/>
                  </a:lnTo>
                  <a:lnTo>
                    <a:pt x="266890" y="3835"/>
                  </a:lnTo>
                  <a:lnTo>
                    <a:pt x="218795" y="15227"/>
                  </a:lnTo>
                  <a:lnTo>
                    <a:pt x="173253" y="33896"/>
                  </a:lnTo>
                  <a:lnTo>
                    <a:pt x="131025" y="59613"/>
                  </a:lnTo>
                  <a:lnTo>
                    <a:pt x="92875" y="92151"/>
                  </a:lnTo>
                  <a:lnTo>
                    <a:pt x="60274" y="130644"/>
                  </a:lnTo>
                  <a:lnTo>
                    <a:pt x="34378" y="173075"/>
                  </a:lnTo>
                  <a:lnTo>
                    <a:pt x="15494" y="218719"/>
                  </a:lnTo>
                  <a:lnTo>
                    <a:pt x="3924" y="266865"/>
                  </a:lnTo>
                  <a:lnTo>
                    <a:pt x="0" y="316763"/>
                  </a:lnTo>
                  <a:lnTo>
                    <a:pt x="3924" y="366306"/>
                  </a:lnTo>
                  <a:lnTo>
                    <a:pt x="15494" y="414185"/>
                  </a:lnTo>
                  <a:lnTo>
                    <a:pt x="34378" y="459613"/>
                  </a:lnTo>
                  <a:lnTo>
                    <a:pt x="60274" y="501802"/>
                  </a:lnTo>
                  <a:lnTo>
                    <a:pt x="92875" y="539940"/>
                  </a:lnTo>
                  <a:lnTo>
                    <a:pt x="131025" y="572820"/>
                  </a:lnTo>
                  <a:lnTo>
                    <a:pt x="173253" y="598754"/>
                  </a:lnTo>
                  <a:lnTo>
                    <a:pt x="218795" y="617537"/>
                  </a:lnTo>
                  <a:lnTo>
                    <a:pt x="265569" y="628650"/>
                  </a:lnTo>
                  <a:lnTo>
                    <a:pt x="367995" y="628650"/>
                  </a:lnTo>
                  <a:lnTo>
                    <a:pt x="414782" y="617537"/>
                  </a:lnTo>
                  <a:lnTo>
                    <a:pt x="426605" y="612660"/>
                  </a:lnTo>
                  <a:lnTo>
                    <a:pt x="460324" y="598754"/>
                  </a:lnTo>
                  <a:lnTo>
                    <a:pt x="502539" y="572820"/>
                  </a:lnTo>
                  <a:lnTo>
                    <a:pt x="540689" y="539940"/>
                  </a:lnTo>
                  <a:lnTo>
                    <a:pt x="573303" y="501802"/>
                  </a:lnTo>
                  <a:lnTo>
                    <a:pt x="599198" y="459613"/>
                  </a:lnTo>
                  <a:lnTo>
                    <a:pt x="618083" y="414185"/>
                  </a:lnTo>
                  <a:lnTo>
                    <a:pt x="629653" y="366306"/>
                  </a:lnTo>
                  <a:lnTo>
                    <a:pt x="633564" y="316763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414001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76" y="0"/>
                  </a:moveTo>
                  <a:lnTo>
                    <a:pt x="266878" y="3847"/>
                  </a:lnTo>
                  <a:lnTo>
                    <a:pt x="218780" y="15228"/>
                  </a:lnTo>
                  <a:lnTo>
                    <a:pt x="173240" y="33900"/>
                  </a:lnTo>
                  <a:lnTo>
                    <a:pt x="131019" y="59622"/>
                  </a:lnTo>
                  <a:lnTo>
                    <a:pt x="92875" y="92151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1"/>
                  </a:lnTo>
                  <a:lnTo>
                    <a:pt x="34369" y="459621"/>
                  </a:lnTo>
                  <a:lnTo>
                    <a:pt x="60270" y="501802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1"/>
                  </a:lnTo>
                  <a:lnTo>
                    <a:pt x="265563" y="628649"/>
                  </a:lnTo>
                  <a:lnTo>
                    <a:pt x="367989" y="628649"/>
                  </a:lnTo>
                  <a:lnTo>
                    <a:pt x="414772" y="617541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6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8"/>
                  </a:lnTo>
                  <a:lnTo>
                    <a:pt x="53201" y="452747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5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5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7"/>
                  </a:lnTo>
                  <a:lnTo>
                    <a:pt x="268582" y="23305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8"/>
                  </a:lnTo>
                  <a:lnTo>
                    <a:pt x="366673" y="3847"/>
                  </a:lnTo>
                  <a:lnTo>
                    <a:pt x="316776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5"/>
                  </a:lnTo>
                  <a:lnTo>
                    <a:pt x="410657" y="34527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1" y="106275"/>
                  </a:lnTo>
                  <a:lnTo>
                    <a:pt x="556261" y="140883"/>
                  </a:lnTo>
                  <a:lnTo>
                    <a:pt x="580350" y="179836"/>
                  </a:lnTo>
                  <a:lnTo>
                    <a:pt x="598306" y="222535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7"/>
                  </a:lnTo>
                  <a:lnTo>
                    <a:pt x="555847" y="491518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6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2"/>
                  </a:lnTo>
                  <a:lnTo>
                    <a:pt x="599190" y="459621"/>
                  </a:lnTo>
                  <a:lnTo>
                    <a:pt x="618073" y="414191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1"/>
                  </a:lnTo>
                  <a:lnTo>
                    <a:pt x="502539" y="59622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588307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45" y="317030"/>
                  </a:moveTo>
                  <a:lnTo>
                    <a:pt x="552488" y="269773"/>
                  </a:lnTo>
                  <a:lnTo>
                    <a:pt x="548855" y="222605"/>
                  </a:lnTo>
                  <a:lnTo>
                    <a:pt x="542861" y="175653"/>
                  </a:lnTo>
                  <a:lnTo>
                    <a:pt x="511175" y="145415"/>
                  </a:lnTo>
                  <a:lnTo>
                    <a:pt x="462457" y="140690"/>
                  </a:lnTo>
                  <a:lnTo>
                    <a:pt x="413626" y="137312"/>
                  </a:lnTo>
                  <a:lnTo>
                    <a:pt x="364782" y="135293"/>
                  </a:lnTo>
                  <a:lnTo>
                    <a:pt x="316064" y="134607"/>
                  </a:lnTo>
                  <a:lnTo>
                    <a:pt x="267474" y="135293"/>
                  </a:lnTo>
                  <a:lnTo>
                    <a:pt x="218884" y="137312"/>
                  </a:lnTo>
                  <a:lnTo>
                    <a:pt x="170281" y="140690"/>
                  </a:lnTo>
                  <a:lnTo>
                    <a:pt x="121691" y="145415"/>
                  </a:lnTo>
                  <a:lnTo>
                    <a:pt x="89268" y="175653"/>
                  </a:lnTo>
                  <a:lnTo>
                    <a:pt x="83578" y="222618"/>
                  </a:lnTo>
                  <a:lnTo>
                    <a:pt x="80162" y="269836"/>
                  </a:lnTo>
                  <a:lnTo>
                    <a:pt x="79032" y="317207"/>
                  </a:lnTo>
                  <a:lnTo>
                    <a:pt x="80162" y="364642"/>
                  </a:lnTo>
                  <a:lnTo>
                    <a:pt x="83578" y="412038"/>
                  </a:lnTo>
                  <a:lnTo>
                    <a:pt x="89268" y="459295"/>
                  </a:lnTo>
                  <a:lnTo>
                    <a:pt x="121691" y="488823"/>
                  </a:lnTo>
                  <a:lnTo>
                    <a:pt x="169976" y="493661"/>
                  </a:lnTo>
                  <a:lnTo>
                    <a:pt x="218605" y="497281"/>
                  </a:lnTo>
                  <a:lnTo>
                    <a:pt x="267373" y="499554"/>
                  </a:lnTo>
                  <a:lnTo>
                    <a:pt x="316064" y="500329"/>
                  </a:lnTo>
                  <a:lnTo>
                    <a:pt x="337108" y="500113"/>
                  </a:lnTo>
                  <a:lnTo>
                    <a:pt x="378942" y="499122"/>
                  </a:lnTo>
                  <a:lnTo>
                    <a:pt x="399592" y="498894"/>
                  </a:lnTo>
                  <a:lnTo>
                    <a:pt x="404634" y="498894"/>
                  </a:lnTo>
                  <a:lnTo>
                    <a:pt x="408940" y="494576"/>
                  </a:lnTo>
                  <a:lnTo>
                    <a:pt x="408940" y="481609"/>
                  </a:lnTo>
                  <a:lnTo>
                    <a:pt x="403910" y="478015"/>
                  </a:lnTo>
                  <a:lnTo>
                    <a:pt x="398145" y="478015"/>
                  </a:lnTo>
                  <a:lnTo>
                    <a:pt x="377075" y="478548"/>
                  </a:lnTo>
                  <a:lnTo>
                    <a:pt x="355930" y="479018"/>
                  </a:lnTo>
                  <a:lnTo>
                    <a:pt x="334670" y="479348"/>
                  </a:lnTo>
                  <a:lnTo>
                    <a:pt x="313194" y="479463"/>
                  </a:lnTo>
                  <a:lnTo>
                    <a:pt x="266090" y="478891"/>
                  </a:lnTo>
                  <a:lnTo>
                    <a:pt x="218782" y="477037"/>
                  </a:lnTo>
                  <a:lnTo>
                    <a:pt x="171348" y="473697"/>
                  </a:lnTo>
                  <a:lnTo>
                    <a:pt x="123850" y="468655"/>
                  </a:lnTo>
                  <a:lnTo>
                    <a:pt x="116649" y="467944"/>
                  </a:lnTo>
                  <a:lnTo>
                    <a:pt x="104762" y="409054"/>
                  </a:lnTo>
                  <a:lnTo>
                    <a:pt x="101523" y="362788"/>
                  </a:lnTo>
                  <a:lnTo>
                    <a:pt x="100444" y="316306"/>
                  </a:lnTo>
                  <a:lnTo>
                    <a:pt x="101523" y="269773"/>
                  </a:lnTo>
                  <a:lnTo>
                    <a:pt x="104762" y="223329"/>
                  </a:lnTo>
                  <a:lnTo>
                    <a:pt x="110172" y="177088"/>
                  </a:lnTo>
                  <a:lnTo>
                    <a:pt x="172313" y="158686"/>
                  </a:lnTo>
                  <a:lnTo>
                    <a:pt x="220586" y="155321"/>
                  </a:lnTo>
                  <a:lnTo>
                    <a:pt x="268719" y="153301"/>
                  </a:lnTo>
                  <a:lnTo>
                    <a:pt x="316788" y="152615"/>
                  </a:lnTo>
                  <a:lnTo>
                    <a:pt x="364959" y="153301"/>
                  </a:lnTo>
                  <a:lnTo>
                    <a:pt x="413258" y="155321"/>
                  </a:lnTo>
                  <a:lnTo>
                    <a:pt x="461568" y="158686"/>
                  </a:lnTo>
                  <a:lnTo>
                    <a:pt x="509739" y="163410"/>
                  </a:lnTo>
                  <a:lnTo>
                    <a:pt x="523417" y="177088"/>
                  </a:lnTo>
                  <a:lnTo>
                    <a:pt x="529107" y="223329"/>
                  </a:lnTo>
                  <a:lnTo>
                    <a:pt x="532536" y="269773"/>
                  </a:lnTo>
                  <a:lnTo>
                    <a:pt x="533666" y="316306"/>
                  </a:lnTo>
                  <a:lnTo>
                    <a:pt x="532536" y="362788"/>
                  </a:lnTo>
                  <a:lnTo>
                    <a:pt x="529107" y="409054"/>
                  </a:lnTo>
                  <a:lnTo>
                    <a:pt x="523417" y="454977"/>
                  </a:lnTo>
                  <a:lnTo>
                    <a:pt x="522693" y="461454"/>
                  </a:lnTo>
                  <a:lnTo>
                    <a:pt x="516204" y="467944"/>
                  </a:lnTo>
                  <a:lnTo>
                    <a:pt x="509739" y="468655"/>
                  </a:lnTo>
                  <a:lnTo>
                    <a:pt x="494296" y="470687"/>
                  </a:lnTo>
                  <a:lnTo>
                    <a:pt x="479132" y="472440"/>
                  </a:lnTo>
                  <a:lnTo>
                    <a:pt x="463969" y="473925"/>
                  </a:lnTo>
                  <a:lnTo>
                    <a:pt x="448538" y="475132"/>
                  </a:lnTo>
                  <a:lnTo>
                    <a:pt x="442785" y="475132"/>
                  </a:lnTo>
                  <a:lnTo>
                    <a:pt x="438467" y="480174"/>
                  </a:lnTo>
                  <a:lnTo>
                    <a:pt x="438467" y="490258"/>
                  </a:lnTo>
                  <a:lnTo>
                    <a:pt x="442785" y="494576"/>
                  </a:lnTo>
                  <a:lnTo>
                    <a:pt x="449262" y="494576"/>
                  </a:lnTo>
                  <a:lnTo>
                    <a:pt x="464921" y="493064"/>
                  </a:lnTo>
                  <a:lnTo>
                    <a:pt x="480580" y="491617"/>
                  </a:lnTo>
                  <a:lnTo>
                    <a:pt x="523430" y="484695"/>
                  </a:lnTo>
                  <a:lnTo>
                    <a:pt x="549275" y="411213"/>
                  </a:lnTo>
                  <a:lnTo>
                    <a:pt x="552665" y="364223"/>
                  </a:lnTo>
                  <a:lnTo>
                    <a:pt x="553745" y="317030"/>
                  </a:lnTo>
                  <a:close/>
                </a:path>
                <a:path w="633729" h="628650">
                  <a:moveTo>
                    <a:pt x="633564" y="316763"/>
                  </a:moveTo>
                  <a:lnTo>
                    <a:pt x="629640" y="266865"/>
                  </a:lnTo>
                  <a:lnTo>
                    <a:pt x="618045" y="218719"/>
                  </a:lnTo>
                  <a:lnTo>
                    <a:pt x="612686" y="205854"/>
                  </a:lnTo>
                  <a:lnTo>
                    <a:pt x="612686" y="316763"/>
                  </a:lnTo>
                  <a:lnTo>
                    <a:pt x="608799" y="364756"/>
                  </a:lnTo>
                  <a:lnTo>
                    <a:pt x="597535" y="410286"/>
                  </a:lnTo>
                  <a:lnTo>
                    <a:pt x="579513" y="452742"/>
                  </a:lnTo>
                  <a:lnTo>
                    <a:pt x="555345" y="491515"/>
                  </a:lnTo>
                  <a:lnTo>
                    <a:pt x="525665" y="525995"/>
                  </a:lnTo>
                  <a:lnTo>
                    <a:pt x="491083" y="555561"/>
                  </a:lnTo>
                  <a:lnTo>
                    <a:pt x="452208" y="579628"/>
                  </a:lnTo>
                  <a:lnTo>
                    <a:pt x="409676" y="597573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8033" y="608787"/>
                  </a:lnTo>
                  <a:lnTo>
                    <a:pt x="222389" y="597573"/>
                  </a:lnTo>
                  <a:lnTo>
                    <a:pt x="179768" y="579628"/>
                  </a:lnTo>
                  <a:lnTo>
                    <a:pt x="140804" y="555561"/>
                  </a:lnTo>
                  <a:lnTo>
                    <a:pt x="106108" y="525995"/>
                  </a:lnTo>
                  <a:lnTo>
                    <a:pt x="76327" y="491515"/>
                  </a:lnTo>
                  <a:lnTo>
                    <a:pt x="52057" y="452742"/>
                  </a:lnTo>
                  <a:lnTo>
                    <a:pt x="33959" y="410286"/>
                  </a:lnTo>
                  <a:lnTo>
                    <a:pt x="22644" y="364756"/>
                  </a:lnTo>
                  <a:lnTo>
                    <a:pt x="18719" y="316763"/>
                  </a:lnTo>
                  <a:lnTo>
                    <a:pt x="22644" y="268376"/>
                  </a:lnTo>
                  <a:lnTo>
                    <a:pt x="33959" y="222529"/>
                  </a:lnTo>
                  <a:lnTo>
                    <a:pt x="52057" y="179832"/>
                  </a:lnTo>
                  <a:lnTo>
                    <a:pt x="76327" y="140881"/>
                  </a:lnTo>
                  <a:lnTo>
                    <a:pt x="106108" y="106273"/>
                  </a:lnTo>
                  <a:lnTo>
                    <a:pt x="140804" y="76606"/>
                  </a:lnTo>
                  <a:lnTo>
                    <a:pt x="179768" y="52489"/>
                  </a:lnTo>
                  <a:lnTo>
                    <a:pt x="222389" y="34518"/>
                  </a:lnTo>
                  <a:lnTo>
                    <a:pt x="268033" y="23304"/>
                  </a:lnTo>
                  <a:lnTo>
                    <a:pt x="316064" y="19431"/>
                  </a:lnTo>
                  <a:lnTo>
                    <a:pt x="364261" y="23304"/>
                  </a:lnTo>
                  <a:lnTo>
                    <a:pt x="409956" y="34518"/>
                  </a:lnTo>
                  <a:lnTo>
                    <a:pt x="452526" y="52489"/>
                  </a:lnTo>
                  <a:lnTo>
                    <a:pt x="491388" y="76606"/>
                  </a:lnTo>
                  <a:lnTo>
                    <a:pt x="525932" y="106273"/>
                  </a:lnTo>
                  <a:lnTo>
                    <a:pt x="555561" y="140881"/>
                  </a:lnTo>
                  <a:lnTo>
                    <a:pt x="579640" y="179832"/>
                  </a:lnTo>
                  <a:lnTo>
                    <a:pt x="597598" y="222529"/>
                  </a:lnTo>
                  <a:lnTo>
                    <a:pt x="608812" y="268376"/>
                  </a:lnTo>
                  <a:lnTo>
                    <a:pt x="612686" y="316763"/>
                  </a:lnTo>
                  <a:lnTo>
                    <a:pt x="612686" y="205854"/>
                  </a:lnTo>
                  <a:lnTo>
                    <a:pt x="572935" y="130644"/>
                  </a:lnTo>
                  <a:lnTo>
                    <a:pt x="539965" y="92151"/>
                  </a:lnTo>
                  <a:lnTo>
                    <a:pt x="501827" y="59613"/>
                  </a:lnTo>
                  <a:lnTo>
                    <a:pt x="459600" y="33896"/>
                  </a:lnTo>
                  <a:lnTo>
                    <a:pt x="424307" y="19431"/>
                  </a:lnTo>
                  <a:lnTo>
                    <a:pt x="414058" y="15227"/>
                  </a:lnTo>
                  <a:lnTo>
                    <a:pt x="365963" y="3835"/>
                  </a:lnTo>
                  <a:lnTo>
                    <a:pt x="316064" y="0"/>
                  </a:lnTo>
                  <a:lnTo>
                    <a:pt x="266522" y="3835"/>
                  </a:lnTo>
                  <a:lnTo>
                    <a:pt x="218592" y="15227"/>
                  </a:lnTo>
                  <a:lnTo>
                    <a:pt x="173050" y="33896"/>
                  </a:lnTo>
                  <a:lnTo>
                    <a:pt x="130644" y="59613"/>
                  </a:lnTo>
                  <a:lnTo>
                    <a:pt x="92151" y="92151"/>
                  </a:lnTo>
                  <a:lnTo>
                    <a:pt x="59626" y="130644"/>
                  </a:lnTo>
                  <a:lnTo>
                    <a:pt x="33909" y="173075"/>
                  </a:lnTo>
                  <a:lnTo>
                    <a:pt x="15240" y="218719"/>
                  </a:lnTo>
                  <a:lnTo>
                    <a:pt x="3848" y="266865"/>
                  </a:lnTo>
                  <a:lnTo>
                    <a:pt x="0" y="316763"/>
                  </a:lnTo>
                  <a:lnTo>
                    <a:pt x="3848" y="366306"/>
                  </a:lnTo>
                  <a:lnTo>
                    <a:pt x="15240" y="414185"/>
                  </a:lnTo>
                  <a:lnTo>
                    <a:pt x="33909" y="459613"/>
                  </a:lnTo>
                  <a:lnTo>
                    <a:pt x="59626" y="501802"/>
                  </a:lnTo>
                  <a:lnTo>
                    <a:pt x="92151" y="539940"/>
                  </a:lnTo>
                  <a:lnTo>
                    <a:pt x="130644" y="572820"/>
                  </a:lnTo>
                  <a:lnTo>
                    <a:pt x="173050" y="598754"/>
                  </a:lnTo>
                  <a:lnTo>
                    <a:pt x="218592" y="617537"/>
                  </a:lnTo>
                  <a:lnTo>
                    <a:pt x="265214" y="628650"/>
                  </a:lnTo>
                  <a:lnTo>
                    <a:pt x="367284" y="628650"/>
                  </a:lnTo>
                  <a:lnTo>
                    <a:pt x="414058" y="617537"/>
                  </a:lnTo>
                  <a:lnTo>
                    <a:pt x="459600" y="598754"/>
                  </a:lnTo>
                  <a:lnTo>
                    <a:pt x="501827" y="572820"/>
                  </a:lnTo>
                  <a:lnTo>
                    <a:pt x="539965" y="539940"/>
                  </a:lnTo>
                  <a:lnTo>
                    <a:pt x="572935" y="501802"/>
                  </a:lnTo>
                  <a:lnTo>
                    <a:pt x="599046" y="459613"/>
                  </a:lnTo>
                  <a:lnTo>
                    <a:pt x="618045" y="414185"/>
                  </a:lnTo>
                  <a:lnTo>
                    <a:pt x="629640" y="366306"/>
                  </a:lnTo>
                  <a:lnTo>
                    <a:pt x="633564" y="316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0115" y="2124812"/>
            <a:ext cx="5271770" cy="9969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350" spc="655"/>
              <a:t>Introduction</a:t>
            </a:r>
            <a:endParaRPr sz="6350"/>
          </a:p>
        </p:txBody>
      </p:sp>
      <p:sp>
        <p:nvSpPr>
          <p:cNvPr id="3" name="object 3" descr=""/>
          <p:cNvSpPr/>
          <p:nvPr/>
        </p:nvSpPr>
        <p:spPr>
          <a:xfrm>
            <a:off x="4127030" y="5145214"/>
            <a:ext cx="507365" cy="247650"/>
          </a:xfrm>
          <a:custGeom>
            <a:avLst/>
            <a:gdLst/>
            <a:ahLst/>
            <a:cxnLst/>
            <a:rect l="l" t="t" r="r" b="b"/>
            <a:pathLst>
              <a:path w="507364" h="247650">
                <a:moveTo>
                  <a:pt x="108991" y="0"/>
                </a:moveTo>
                <a:lnTo>
                  <a:pt x="59740" y="0"/>
                </a:lnTo>
                <a:lnTo>
                  <a:pt x="0" y="247180"/>
                </a:lnTo>
                <a:lnTo>
                  <a:pt x="44030" y="247180"/>
                </a:lnTo>
                <a:lnTo>
                  <a:pt x="57048" y="188175"/>
                </a:lnTo>
                <a:lnTo>
                  <a:pt x="153659" y="188175"/>
                </a:lnTo>
                <a:lnTo>
                  <a:pt x="144443" y="149352"/>
                </a:lnTo>
                <a:lnTo>
                  <a:pt x="65354" y="149352"/>
                </a:lnTo>
                <a:lnTo>
                  <a:pt x="83832" y="62014"/>
                </a:lnTo>
                <a:lnTo>
                  <a:pt x="123711" y="62014"/>
                </a:lnTo>
                <a:lnTo>
                  <a:pt x="108991" y="0"/>
                </a:lnTo>
                <a:close/>
              </a:path>
              <a:path w="507364" h="247650">
                <a:moveTo>
                  <a:pt x="153659" y="188175"/>
                </a:moveTo>
                <a:lnTo>
                  <a:pt x="110858" y="188175"/>
                </a:lnTo>
                <a:lnTo>
                  <a:pt x="123545" y="247180"/>
                </a:lnTo>
                <a:lnTo>
                  <a:pt x="167665" y="247180"/>
                </a:lnTo>
                <a:lnTo>
                  <a:pt x="153659" y="188175"/>
                </a:lnTo>
                <a:close/>
              </a:path>
              <a:path w="507364" h="247650">
                <a:moveTo>
                  <a:pt x="123711" y="62014"/>
                </a:moveTo>
                <a:lnTo>
                  <a:pt x="83832" y="62014"/>
                </a:lnTo>
                <a:lnTo>
                  <a:pt x="102641" y="149352"/>
                </a:lnTo>
                <a:lnTo>
                  <a:pt x="144443" y="149352"/>
                </a:lnTo>
                <a:lnTo>
                  <a:pt x="123711" y="62014"/>
                </a:lnTo>
                <a:close/>
              </a:path>
              <a:path w="507364" h="247650">
                <a:moveTo>
                  <a:pt x="222110" y="0"/>
                </a:moveTo>
                <a:lnTo>
                  <a:pt x="183603" y="0"/>
                </a:lnTo>
                <a:lnTo>
                  <a:pt x="195567" y="247180"/>
                </a:lnTo>
                <a:lnTo>
                  <a:pt x="247738" y="247180"/>
                </a:lnTo>
                <a:lnTo>
                  <a:pt x="254828" y="215277"/>
                </a:lnTo>
                <a:lnTo>
                  <a:pt x="225526" y="215277"/>
                </a:lnTo>
                <a:lnTo>
                  <a:pt x="222110" y="0"/>
                </a:lnTo>
                <a:close/>
              </a:path>
              <a:path w="507364" h="247650">
                <a:moveTo>
                  <a:pt x="295085" y="179057"/>
                </a:moveTo>
                <a:lnTo>
                  <a:pt x="262877" y="179057"/>
                </a:lnTo>
                <a:lnTo>
                  <a:pt x="276466" y="247180"/>
                </a:lnTo>
                <a:lnTo>
                  <a:pt x="330758" y="247180"/>
                </a:lnTo>
                <a:lnTo>
                  <a:pt x="332312" y="215277"/>
                </a:lnTo>
                <a:lnTo>
                  <a:pt x="302196" y="215277"/>
                </a:lnTo>
                <a:lnTo>
                  <a:pt x="295085" y="179057"/>
                </a:lnTo>
                <a:close/>
              </a:path>
              <a:path w="507364" h="247650">
                <a:moveTo>
                  <a:pt x="279234" y="98323"/>
                </a:moveTo>
                <a:lnTo>
                  <a:pt x="247827" y="98323"/>
                </a:lnTo>
                <a:lnTo>
                  <a:pt x="225526" y="215277"/>
                </a:lnTo>
                <a:lnTo>
                  <a:pt x="254828" y="215277"/>
                </a:lnTo>
                <a:lnTo>
                  <a:pt x="262877" y="179057"/>
                </a:lnTo>
                <a:lnTo>
                  <a:pt x="295085" y="179057"/>
                </a:lnTo>
                <a:lnTo>
                  <a:pt x="279234" y="98323"/>
                </a:lnTo>
                <a:close/>
              </a:path>
              <a:path w="507364" h="247650">
                <a:moveTo>
                  <a:pt x="342798" y="0"/>
                </a:moveTo>
                <a:lnTo>
                  <a:pt x="305930" y="0"/>
                </a:lnTo>
                <a:lnTo>
                  <a:pt x="302196" y="215277"/>
                </a:lnTo>
                <a:lnTo>
                  <a:pt x="332312" y="215277"/>
                </a:lnTo>
                <a:lnTo>
                  <a:pt x="342798" y="0"/>
                </a:lnTo>
                <a:close/>
              </a:path>
              <a:path w="507364" h="247650">
                <a:moveTo>
                  <a:pt x="501827" y="0"/>
                </a:moveTo>
                <a:lnTo>
                  <a:pt x="447217" y="0"/>
                </a:lnTo>
                <a:lnTo>
                  <a:pt x="432261" y="1007"/>
                </a:lnTo>
                <a:lnTo>
                  <a:pt x="390199" y="25124"/>
                </a:lnTo>
                <a:lnTo>
                  <a:pt x="380314" y="63563"/>
                </a:lnTo>
                <a:lnTo>
                  <a:pt x="380314" y="76263"/>
                </a:lnTo>
                <a:lnTo>
                  <a:pt x="389513" y="114170"/>
                </a:lnTo>
                <a:lnTo>
                  <a:pt x="427486" y="138795"/>
                </a:lnTo>
                <a:lnTo>
                  <a:pt x="440550" y="139827"/>
                </a:lnTo>
                <a:lnTo>
                  <a:pt x="455269" y="139827"/>
                </a:lnTo>
                <a:lnTo>
                  <a:pt x="458749" y="141160"/>
                </a:lnTo>
                <a:lnTo>
                  <a:pt x="463194" y="146481"/>
                </a:lnTo>
                <a:lnTo>
                  <a:pt x="464312" y="150304"/>
                </a:lnTo>
                <a:lnTo>
                  <a:pt x="464312" y="194843"/>
                </a:lnTo>
                <a:lnTo>
                  <a:pt x="462432" y="199085"/>
                </a:lnTo>
                <a:lnTo>
                  <a:pt x="454952" y="206235"/>
                </a:lnTo>
                <a:lnTo>
                  <a:pt x="449897" y="208026"/>
                </a:lnTo>
                <a:lnTo>
                  <a:pt x="385927" y="208026"/>
                </a:lnTo>
                <a:lnTo>
                  <a:pt x="385927" y="247180"/>
                </a:lnTo>
                <a:lnTo>
                  <a:pt x="440220" y="247180"/>
                </a:lnTo>
                <a:lnTo>
                  <a:pt x="455169" y="246172"/>
                </a:lnTo>
                <a:lnTo>
                  <a:pt x="497184" y="222055"/>
                </a:lnTo>
                <a:lnTo>
                  <a:pt x="507123" y="183616"/>
                </a:lnTo>
                <a:lnTo>
                  <a:pt x="507123" y="161556"/>
                </a:lnTo>
                <a:lnTo>
                  <a:pt x="498604" y="124182"/>
                </a:lnTo>
                <a:lnTo>
                  <a:pt x="462817" y="100688"/>
                </a:lnTo>
                <a:lnTo>
                  <a:pt x="450227" y="99707"/>
                </a:lnTo>
                <a:lnTo>
                  <a:pt x="435063" y="99707"/>
                </a:lnTo>
                <a:lnTo>
                  <a:pt x="430911" y="98107"/>
                </a:lnTo>
                <a:lnTo>
                  <a:pt x="427761" y="94907"/>
                </a:lnTo>
                <a:lnTo>
                  <a:pt x="424675" y="91694"/>
                </a:lnTo>
                <a:lnTo>
                  <a:pt x="423125" y="87604"/>
                </a:lnTo>
                <a:lnTo>
                  <a:pt x="423125" y="52273"/>
                </a:lnTo>
                <a:lnTo>
                  <a:pt x="424967" y="48044"/>
                </a:lnTo>
                <a:lnTo>
                  <a:pt x="432409" y="40932"/>
                </a:lnTo>
                <a:lnTo>
                  <a:pt x="437476" y="39141"/>
                </a:lnTo>
                <a:lnTo>
                  <a:pt x="501827" y="39141"/>
                </a:lnTo>
                <a:lnTo>
                  <a:pt x="501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940839" y="4646269"/>
            <a:ext cx="6506209" cy="282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  <a:tabLst>
                <a:tab pos="552450" algn="l"/>
                <a:tab pos="732155" algn="l"/>
                <a:tab pos="1452245" algn="l"/>
                <a:tab pos="1632585" algn="l"/>
                <a:tab pos="1992630" algn="l"/>
                <a:tab pos="2352675" algn="l"/>
                <a:tab pos="2532380" algn="l"/>
                <a:tab pos="2712720" algn="l"/>
                <a:tab pos="2893060" algn="l"/>
                <a:tab pos="3072765" algn="l"/>
                <a:tab pos="3432810" algn="l"/>
                <a:tab pos="3972560" algn="l"/>
                <a:tab pos="4152900" algn="l"/>
                <a:tab pos="4512945" algn="l"/>
                <a:tab pos="4693285" algn="l"/>
                <a:tab pos="4872990" algn="l"/>
                <a:tab pos="5052695" algn="l"/>
                <a:tab pos="5233035" algn="l"/>
                <a:tab pos="5412740" algn="l"/>
                <a:tab pos="5593080" algn="l"/>
              </a:tabLst>
            </a:pP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Welcome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0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8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40">
                <a:solidFill>
                  <a:srgbClr val="FFFFFF"/>
                </a:solidFill>
                <a:latin typeface="Microsoft Sans Serif"/>
                <a:cs typeface="Microsoft Sans Serif"/>
              </a:rPr>
              <a:t>comprehensive 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overview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0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			</a:t>
            </a:r>
            <a:r>
              <a:rPr dirty="0" sz="2600" spc="260">
                <a:solidFill>
                  <a:srgbClr val="FFFFFF"/>
                </a:solidFill>
                <a:latin typeface="Microsoft Sans Serif"/>
                <a:cs typeface="Microsoft Sans Serif"/>
              </a:rPr>
              <a:t>services.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0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75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dirty="0" sz="2600" spc="245">
                <a:solidFill>
                  <a:srgbClr val="FFFFFF"/>
                </a:solidFill>
                <a:latin typeface="Microsoft Sans Serif"/>
                <a:cs typeface="Microsoft Sans Serif"/>
              </a:rPr>
              <a:t>presentation,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-275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48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85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8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600" spc="65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4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200">
                <a:solidFill>
                  <a:srgbClr val="FFFFFF"/>
                </a:solidFill>
                <a:latin typeface="Microsoft Sans Serif"/>
                <a:cs typeface="Microsoft Sans Serif"/>
              </a:rPr>
              <a:t>services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5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7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8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600" spc="90">
                <a:solidFill>
                  <a:srgbClr val="FFFFFF"/>
                </a:solidFill>
                <a:latin typeface="Microsoft Sans Serif"/>
                <a:cs typeface="Microsoft Sans Serif"/>
              </a:rPr>
              <a:t>maximizing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15">
                <a:solidFill>
                  <a:srgbClr val="FFFFFF"/>
                </a:solidFill>
                <a:latin typeface="Microsoft Sans Serif"/>
                <a:cs typeface="Microsoft Sans Serif"/>
              </a:rPr>
              <a:t>efficiency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7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8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-600">
                <a:solidFill>
                  <a:srgbClr val="FFFFFF"/>
                </a:solidFill>
                <a:latin typeface="Microsoft Sans Serif"/>
                <a:cs typeface="Microsoft Sans Serif"/>
              </a:rPr>
              <a:t>AWS</a:t>
            </a:r>
            <a:r>
              <a:rPr dirty="0" sz="2600" spc="80">
                <a:solidFill>
                  <a:srgbClr val="FFFFFF"/>
                </a:solidFill>
                <a:latin typeface="Microsoft Sans Serif"/>
                <a:cs typeface="Microsoft Sans Serif"/>
              </a:rPr>
              <a:t> ecosystem.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15">
                <a:solidFill>
                  <a:srgbClr val="FFFFFF"/>
                </a:solidFill>
                <a:latin typeface="Microsoft Sans Serif"/>
                <a:cs typeface="Microsoft Sans Serif"/>
              </a:rPr>
              <a:t>Let's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95">
                <a:solidFill>
                  <a:srgbClr val="FFFFFF"/>
                </a:solidFill>
                <a:latin typeface="Microsoft Sans Serif"/>
                <a:cs typeface="Microsoft Sans Serif"/>
              </a:rPr>
              <a:t>dive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35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8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150">
                <a:solidFill>
                  <a:srgbClr val="FFFFFF"/>
                </a:solidFill>
                <a:latin typeface="Microsoft Sans Serif"/>
                <a:cs typeface="Microsoft Sans Serif"/>
              </a:rPr>
              <a:t>world </a:t>
            </a:r>
            <a:r>
              <a:rPr dirty="0" sz="2600" spc="30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50">
                <a:solidFill>
                  <a:srgbClr val="FFFFFF"/>
                </a:solidFill>
                <a:latin typeface="Microsoft Sans Serif"/>
                <a:cs typeface="Microsoft Sans Serif"/>
              </a:rPr>
              <a:t>cloud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70">
                <a:solidFill>
                  <a:srgbClr val="FFFFFF"/>
                </a:solidFill>
                <a:latin typeface="Microsoft Sans Serif"/>
                <a:cs typeface="Microsoft Sans Serif"/>
              </a:rPr>
              <a:t>computing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70">
                <a:solidFill>
                  <a:srgbClr val="FFFFFF"/>
                </a:solidFill>
                <a:latin typeface="Microsoft Sans Serif"/>
                <a:cs typeface="Microsoft Sans Serif"/>
              </a:rPr>
              <a:t>optimization.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454" y="7655414"/>
              <a:ext cx="3543300" cy="2311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0115" y="2143862"/>
            <a:ext cx="4608830" cy="27990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0"/>
              </a:spcBef>
              <a:tabLst>
                <a:tab pos="2512060" algn="l"/>
              </a:tabLst>
            </a:pPr>
            <a:r>
              <a:rPr dirty="0" sz="6050" spc="705"/>
              <a:t>Elastic </a:t>
            </a:r>
            <a:r>
              <a:rPr dirty="0" sz="6050" spc="-95"/>
              <a:t>Compute </a:t>
            </a:r>
            <a:r>
              <a:rPr dirty="0" sz="6050" spc="85"/>
              <a:t>Cloud</a:t>
            </a:r>
            <a:r>
              <a:rPr dirty="0" sz="6050"/>
              <a:t>	</a:t>
            </a:r>
            <a:r>
              <a:rPr dirty="0" sz="6050" spc="80"/>
              <a:t>(EC2)</a:t>
            </a:r>
            <a:endParaRPr sz="6050"/>
          </a:p>
        </p:txBody>
      </p:sp>
      <p:sp>
        <p:nvSpPr>
          <p:cNvPr id="3" name="object 3" descr=""/>
          <p:cNvSpPr/>
          <p:nvPr/>
        </p:nvSpPr>
        <p:spPr>
          <a:xfrm>
            <a:off x="5948502" y="5867120"/>
            <a:ext cx="485140" cy="247650"/>
          </a:xfrm>
          <a:custGeom>
            <a:avLst/>
            <a:gdLst/>
            <a:ahLst/>
            <a:cxnLst/>
            <a:rect l="l" t="t" r="r" b="b"/>
            <a:pathLst>
              <a:path w="485139" h="247650">
                <a:moveTo>
                  <a:pt x="125183" y="0"/>
                </a:moveTo>
                <a:lnTo>
                  <a:pt x="0" y="0"/>
                </a:lnTo>
                <a:lnTo>
                  <a:pt x="0" y="247180"/>
                </a:lnTo>
                <a:lnTo>
                  <a:pt x="125183" y="247180"/>
                </a:lnTo>
                <a:lnTo>
                  <a:pt x="125183" y="209003"/>
                </a:lnTo>
                <a:lnTo>
                  <a:pt x="42811" y="209003"/>
                </a:lnTo>
                <a:lnTo>
                  <a:pt x="42811" y="138849"/>
                </a:lnTo>
                <a:lnTo>
                  <a:pt x="116878" y="138849"/>
                </a:lnTo>
                <a:lnTo>
                  <a:pt x="116878" y="100672"/>
                </a:lnTo>
                <a:lnTo>
                  <a:pt x="42811" y="100672"/>
                </a:lnTo>
                <a:lnTo>
                  <a:pt x="42811" y="38163"/>
                </a:lnTo>
                <a:lnTo>
                  <a:pt x="125183" y="38163"/>
                </a:lnTo>
                <a:lnTo>
                  <a:pt x="125183" y="0"/>
                </a:lnTo>
                <a:close/>
              </a:path>
              <a:path w="485139" h="247650">
                <a:moveTo>
                  <a:pt x="303161" y="0"/>
                </a:moveTo>
                <a:lnTo>
                  <a:pt x="248958" y="0"/>
                </a:lnTo>
                <a:lnTo>
                  <a:pt x="233968" y="1007"/>
                </a:lnTo>
                <a:lnTo>
                  <a:pt x="191863" y="25114"/>
                </a:lnTo>
                <a:lnTo>
                  <a:pt x="181978" y="63563"/>
                </a:lnTo>
                <a:lnTo>
                  <a:pt x="181978" y="183603"/>
                </a:lnTo>
                <a:lnTo>
                  <a:pt x="191863" y="222053"/>
                </a:lnTo>
                <a:lnTo>
                  <a:pt x="233968" y="246172"/>
                </a:lnTo>
                <a:lnTo>
                  <a:pt x="248958" y="247180"/>
                </a:lnTo>
                <a:lnTo>
                  <a:pt x="303161" y="247180"/>
                </a:lnTo>
                <a:lnTo>
                  <a:pt x="303161" y="208026"/>
                </a:lnTo>
                <a:lnTo>
                  <a:pt x="239217" y="208026"/>
                </a:lnTo>
                <a:lnTo>
                  <a:pt x="234149" y="206235"/>
                </a:lnTo>
                <a:lnTo>
                  <a:pt x="230403" y="202653"/>
                </a:lnTo>
                <a:lnTo>
                  <a:pt x="226720" y="199072"/>
                </a:lnTo>
                <a:lnTo>
                  <a:pt x="224866" y="194843"/>
                </a:lnTo>
                <a:lnTo>
                  <a:pt x="224866" y="52273"/>
                </a:lnTo>
                <a:lnTo>
                  <a:pt x="226720" y="48044"/>
                </a:lnTo>
                <a:lnTo>
                  <a:pt x="234149" y="40932"/>
                </a:lnTo>
                <a:lnTo>
                  <a:pt x="239217" y="39141"/>
                </a:lnTo>
                <a:lnTo>
                  <a:pt x="303161" y="39141"/>
                </a:lnTo>
                <a:lnTo>
                  <a:pt x="303161" y="0"/>
                </a:lnTo>
                <a:close/>
              </a:path>
              <a:path w="485139" h="247650">
                <a:moveTo>
                  <a:pt x="410997" y="0"/>
                </a:moveTo>
                <a:lnTo>
                  <a:pt x="367372" y="0"/>
                </a:lnTo>
                <a:lnTo>
                  <a:pt x="367372" y="39141"/>
                </a:lnTo>
                <a:lnTo>
                  <a:pt x="420687" y="39141"/>
                </a:lnTo>
                <a:lnTo>
                  <a:pt x="425691" y="40932"/>
                </a:lnTo>
                <a:lnTo>
                  <a:pt x="429387" y="44513"/>
                </a:lnTo>
                <a:lnTo>
                  <a:pt x="433133" y="48044"/>
                </a:lnTo>
                <a:lnTo>
                  <a:pt x="435000" y="52273"/>
                </a:lnTo>
                <a:lnTo>
                  <a:pt x="435000" y="88607"/>
                </a:lnTo>
                <a:lnTo>
                  <a:pt x="434619" y="94538"/>
                </a:lnTo>
                <a:lnTo>
                  <a:pt x="433108" y="102196"/>
                </a:lnTo>
                <a:lnTo>
                  <a:pt x="431558" y="106045"/>
                </a:lnTo>
                <a:lnTo>
                  <a:pt x="429221" y="109956"/>
                </a:lnTo>
                <a:lnTo>
                  <a:pt x="426948" y="113855"/>
                </a:lnTo>
                <a:lnTo>
                  <a:pt x="422275" y="120853"/>
                </a:lnTo>
                <a:lnTo>
                  <a:pt x="360692" y="208762"/>
                </a:lnTo>
                <a:lnTo>
                  <a:pt x="360692" y="247180"/>
                </a:lnTo>
                <a:lnTo>
                  <a:pt x="484568" y="247180"/>
                </a:lnTo>
                <a:lnTo>
                  <a:pt x="484568" y="208026"/>
                </a:lnTo>
                <a:lnTo>
                  <a:pt x="411645" y="208026"/>
                </a:lnTo>
                <a:lnTo>
                  <a:pt x="453313" y="149263"/>
                </a:lnTo>
                <a:lnTo>
                  <a:pt x="473608" y="113639"/>
                </a:lnTo>
                <a:lnTo>
                  <a:pt x="477901" y="77558"/>
                </a:lnTo>
                <a:lnTo>
                  <a:pt x="477901" y="63563"/>
                </a:lnTo>
                <a:lnTo>
                  <a:pt x="467962" y="25114"/>
                </a:lnTo>
                <a:lnTo>
                  <a:pt x="425947" y="1007"/>
                </a:lnTo>
                <a:lnTo>
                  <a:pt x="410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940839" y="5768225"/>
            <a:ext cx="6146165" cy="3225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  <a:tabLst>
                <a:tab pos="912494" algn="l"/>
                <a:tab pos="1452245" algn="l"/>
                <a:tab pos="1632585" algn="l"/>
                <a:tab pos="1992630" algn="l"/>
                <a:tab pos="2172335" algn="l"/>
                <a:tab pos="2352675" algn="l"/>
                <a:tab pos="2892425" algn="l"/>
                <a:tab pos="3432810" algn="l"/>
                <a:tab pos="3612515" algn="l"/>
                <a:tab pos="4693285" algn="l"/>
                <a:tab pos="4872990" algn="l"/>
                <a:tab pos="5233035" algn="l"/>
              </a:tabLst>
            </a:pPr>
            <a:r>
              <a:rPr dirty="0" sz="2600" spc="140">
                <a:solidFill>
                  <a:srgbClr val="FFFFFF"/>
                </a:solidFill>
                <a:latin typeface="Microsoft Sans Serif"/>
                <a:cs typeface="Microsoft Sans Serif"/>
              </a:rPr>
              <a:t>Discover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18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power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0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8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600" spc="204">
                <a:solidFill>
                  <a:srgbClr val="FFFFFF"/>
                </a:solidFill>
                <a:latin typeface="Microsoft Sans Serif"/>
                <a:cs typeface="Microsoft Sans Serif"/>
              </a:rPr>
              <a:t>scalable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70">
                <a:solidFill>
                  <a:srgbClr val="FFFFFF"/>
                </a:solidFill>
                <a:latin typeface="Microsoft Sans Serif"/>
                <a:cs typeface="Microsoft Sans Serif"/>
              </a:rPr>
              <a:t>computing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60">
                <a:solidFill>
                  <a:srgbClr val="FFFFFF"/>
                </a:solidFill>
                <a:latin typeface="Microsoft Sans Serif"/>
                <a:cs typeface="Microsoft Sans Serif"/>
              </a:rPr>
              <a:t>capacity.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8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2600" spc="-20">
                <a:solidFill>
                  <a:srgbClr val="FFFFFF"/>
                </a:solidFill>
                <a:latin typeface="Microsoft Sans Serif"/>
                <a:cs typeface="Microsoft Sans Serif"/>
              </a:rPr>
              <a:t>EC2,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90">
                <a:solidFill>
                  <a:srgbClr val="FFFFFF"/>
                </a:solidFill>
                <a:latin typeface="Microsoft Sans Serif"/>
                <a:cs typeface="Microsoft Sans Serif"/>
              </a:rPr>
              <a:t>businesses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deploy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405">
                <a:solidFill>
                  <a:srgbClr val="FFFFFF"/>
                </a:solidFill>
                <a:latin typeface="Microsoft Sans Serif"/>
                <a:cs typeface="Microsoft Sans Serif"/>
              </a:rPr>
              <a:t>virtual </a:t>
            </a:r>
            <a:r>
              <a:rPr dirty="0" sz="2600" spc="180">
                <a:solidFill>
                  <a:srgbClr val="FFFFFF"/>
                </a:solidFill>
                <a:latin typeface="Microsoft Sans Serif"/>
                <a:cs typeface="Microsoft Sans Serif"/>
              </a:rPr>
              <a:t>servers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7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70">
                <a:solidFill>
                  <a:srgbClr val="FFFFFF"/>
                </a:solidFill>
                <a:latin typeface="Microsoft Sans Serif"/>
                <a:cs typeface="Microsoft Sans Serif"/>
              </a:rPr>
              <a:t>minutes,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15">
                <a:solidFill>
                  <a:srgbClr val="FFFFFF"/>
                </a:solidFill>
                <a:latin typeface="Microsoft Sans Serif"/>
                <a:cs typeface="Microsoft Sans Serif"/>
              </a:rPr>
              <a:t>offering </a:t>
            </a:r>
            <a:r>
              <a:rPr dirty="0" sz="2600" spc="490">
                <a:solidFill>
                  <a:srgbClr val="FFFFFF"/>
                </a:solidFill>
                <a:latin typeface="Microsoft Sans Serif"/>
                <a:cs typeface="Microsoft Sans Serif"/>
              </a:rPr>
              <a:t>ftexibility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45">
                <a:solidFill>
                  <a:srgbClr val="FFFFFF"/>
                </a:solidFill>
                <a:latin typeface="Microsoft Sans Serif"/>
                <a:cs typeface="Microsoft Sans Serif"/>
              </a:rPr>
              <a:t>cost-</a:t>
            </a:r>
            <a:r>
              <a:rPr dirty="0" sz="2600" spc="315">
                <a:solidFill>
                  <a:srgbClr val="FFFFFF"/>
                </a:solidFill>
                <a:latin typeface="Microsoft Sans Serif"/>
                <a:cs typeface="Microsoft Sans Serif"/>
              </a:rPr>
              <a:t>efficiency.</a:t>
            </a:r>
            <a:endParaRPr sz="2600">
              <a:latin typeface="Microsoft Sans Serif"/>
              <a:cs typeface="Microsoft Sans Serif"/>
            </a:endParaRPr>
          </a:p>
          <a:p>
            <a:pPr marL="12700" marR="5080">
              <a:lnSpc>
                <a:spcPts val="3150"/>
              </a:lnSpc>
              <a:spcBef>
                <a:spcPts val="105"/>
              </a:spcBef>
              <a:tabLst>
                <a:tab pos="732155" algn="l"/>
                <a:tab pos="1452245" algn="l"/>
                <a:tab pos="1632585" algn="l"/>
                <a:tab pos="2172335" algn="l"/>
                <a:tab pos="3612515" algn="l"/>
                <a:tab pos="4332605" algn="l"/>
                <a:tab pos="5233035" algn="l"/>
              </a:tabLst>
            </a:pPr>
            <a:r>
              <a:rPr dirty="0" sz="2600" spc="140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8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04">
                <a:solidFill>
                  <a:srgbClr val="FFFFFF"/>
                </a:solidFill>
                <a:latin typeface="Microsoft Sans Serif"/>
                <a:cs typeface="Microsoft Sans Serif"/>
              </a:rPr>
              <a:t>various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80">
                <a:solidFill>
                  <a:srgbClr val="FFFFFF"/>
                </a:solidFill>
                <a:latin typeface="Microsoft Sans Serif"/>
                <a:cs typeface="Microsoft Sans Serif"/>
              </a:rPr>
              <a:t>instance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50">
                <a:solidFill>
                  <a:srgbClr val="FFFFFF"/>
                </a:solidFill>
                <a:latin typeface="Microsoft Sans Serif"/>
                <a:cs typeface="Microsoft Sans Serif"/>
              </a:rPr>
              <a:t>types 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05">
                <a:solidFill>
                  <a:srgbClr val="FFFFFF"/>
                </a:solidFill>
                <a:latin typeface="Microsoft Sans Serif"/>
                <a:cs typeface="Microsoft Sans Serif"/>
              </a:rPr>
              <a:t>pricing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90">
                <a:solidFill>
                  <a:srgbClr val="FFFFFF"/>
                </a:solidFill>
                <a:latin typeface="Microsoft Sans Serif"/>
                <a:cs typeface="Microsoft Sans Serif"/>
              </a:rPr>
              <a:t>options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8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90">
                <a:solidFill>
                  <a:srgbClr val="FFFFFF"/>
                </a:solidFill>
                <a:latin typeface="Microsoft Sans Serif"/>
                <a:cs typeface="Microsoft Sans Serif"/>
              </a:rPr>
              <a:t>optimal </a:t>
            </a:r>
            <a:r>
              <a:rPr dirty="0" sz="2600" spc="140">
                <a:solidFill>
                  <a:srgbClr val="FFFFFF"/>
                </a:solidFill>
                <a:latin typeface="Microsoft Sans Serif"/>
                <a:cs typeface="Microsoft Sans Serif"/>
              </a:rPr>
              <a:t>resource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30">
                <a:solidFill>
                  <a:srgbClr val="FFFFFF"/>
                </a:solidFill>
                <a:latin typeface="Microsoft Sans Serif"/>
                <a:cs typeface="Microsoft Sans Serif"/>
              </a:rPr>
              <a:t>allocation.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0115" y="2134337"/>
            <a:ext cx="5086985" cy="2829560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7350"/>
              </a:lnSpc>
              <a:spcBef>
                <a:spcPts val="229"/>
              </a:spcBef>
              <a:tabLst>
                <a:tab pos="3386454" algn="l"/>
              </a:tabLst>
            </a:pPr>
            <a:r>
              <a:rPr dirty="0" sz="6150" spc="145"/>
              <a:t>Simple </a:t>
            </a:r>
            <a:r>
              <a:rPr dirty="0" sz="6150" spc="204"/>
              <a:t>Storage </a:t>
            </a:r>
            <a:r>
              <a:rPr dirty="0" sz="6150" spc="370"/>
              <a:t>Service</a:t>
            </a:r>
            <a:r>
              <a:rPr dirty="0" sz="6150"/>
              <a:t>	</a:t>
            </a:r>
            <a:r>
              <a:rPr dirty="0" sz="6150" spc="385"/>
              <a:t>(S3)</a:t>
            </a:r>
            <a:endParaRPr sz="6150"/>
          </a:p>
        </p:txBody>
      </p:sp>
      <p:sp>
        <p:nvSpPr>
          <p:cNvPr id="3" name="object 3" descr=""/>
          <p:cNvSpPr/>
          <p:nvPr/>
        </p:nvSpPr>
        <p:spPr>
          <a:xfrm>
            <a:off x="6487617" y="5779490"/>
            <a:ext cx="300355" cy="247650"/>
          </a:xfrm>
          <a:custGeom>
            <a:avLst/>
            <a:gdLst/>
            <a:ahLst/>
            <a:cxnLst/>
            <a:rect l="l" t="t" r="r" b="b"/>
            <a:pathLst>
              <a:path w="300354" h="247650">
                <a:moveTo>
                  <a:pt x="121513" y="0"/>
                </a:moveTo>
                <a:lnTo>
                  <a:pt x="66903" y="0"/>
                </a:lnTo>
                <a:lnTo>
                  <a:pt x="51949" y="1007"/>
                </a:lnTo>
                <a:lnTo>
                  <a:pt x="9895" y="25114"/>
                </a:lnTo>
                <a:lnTo>
                  <a:pt x="0" y="63563"/>
                </a:lnTo>
                <a:lnTo>
                  <a:pt x="0" y="76250"/>
                </a:lnTo>
                <a:lnTo>
                  <a:pt x="9210" y="114164"/>
                </a:lnTo>
                <a:lnTo>
                  <a:pt x="47177" y="138793"/>
                </a:lnTo>
                <a:lnTo>
                  <a:pt x="60236" y="139827"/>
                </a:lnTo>
                <a:lnTo>
                  <a:pt x="74968" y="139827"/>
                </a:lnTo>
                <a:lnTo>
                  <a:pt x="78435" y="141147"/>
                </a:lnTo>
                <a:lnTo>
                  <a:pt x="82892" y="146469"/>
                </a:lnTo>
                <a:lnTo>
                  <a:pt x="83997" y="150291"/>
                </a:lnTo>
                <a:lnTo>
                  <a:pt x="83997" y="194843"/>
                </a:lnTo>
                <a:lnTo>
                  <a:pt x="82130" y="199072"/>
                </a:lnTo>
                <a:lnTo>
                  <a:pt x="74637" y="206235"/>
                </a:lnTo>
                <a:lnTo>
                  <a:pt x="69596" y="208026"/>
                </a:lnTo>
                <a:lnTo>
                  <a:pt x="5626" y="208026"/>
                </a:lnTo>
                <a:lnTo>
                  <a:pt x="5626" y="247180"/>
                </a:lnTo>
                <a:lnTo>
                  <a:pt x="59905" y="247180"/>
                </a:lnTo>
                <a:lnTo>
                  <a:pt x="74855" y="246172"/>
                </a:lnTo>
                <a:lnTo>
                  <a:pt x="116870" y="222053"/>
                </a:lnTo>
                <a:lnTo>
                  <a:pt x="126809" y="183603"/>
                </a:lnTo>
                <a:lnTo>
                  <a:pt x="126809" y="161556"/>
                </a:lnTo>
                <a:lnTo>
                  <a:pt x="118295" y="124182"/>
                </a:lnTo>
                <a:lnTo>
                  <a:pt x="82503" y="100676"/>
                </a:lnTo>
                <a:lnTo>
                  <a:pt x="69913" y="99695"/>
                </a:lnTo>
                <a:lnTo>
                  <a:pt x="54749" y="99695"/>
                </a:lnTo>
                <a:lnTo>
                  <a:pt x="50596" y="98094"/>
                </a:lnTo>
                <a:lnTo>
                  <a:pt x="47459" y="94894"/>
                </a:lnTo>
                <a:lnTo>
                  <a:pt x="44361" y="91694"/>
                </a:lnTo>
                <a:lnTo>
                  <a:pt x="42811" y="87591"/>
                </a:lnTo>
                <a:lnTo>
                  <a:pt x="42811" y="52273"/>
                </a:lnTo>
                <a:lnTo>
                  <a:pt x="44653" y="48044"/>
                </a:lnTo>
                <a:lnTo>
                  <a:pt x="52095" y="40932"/>
                </a:lnTo>
                <a:lnTo>
                  <a:pt x="57162" y="39141"/>
                </a:lnTo>
                <a:lnTo>
                  <a:pt x="121513" y="39141"/>
                </a:lnTo>
                <a:lnTo>
                  <a:pt x="121513" y="0"/>
                </a:lnTo>
                <a:close/>
              </a:path>
              <a:path w="300354" h="247650">
                <a:moveTo>
                  <a:pt x="232600" y="0"/>
                </a:moveTo>
                <a:lnTo>
                  <a:pt x="187032" y="0"/>
                </a:lnTo>
                <a:lnTo>
                  <a:pt x="187032" y="38823"/>
                </a:lnTo>
                <a:lnTo>
                  <a:pt x="243154" y="38823"/>
                </a:lnTo>
                <a:lnTo>
                  <a:pt x="247688" y="40043"/>
                </a:lnTo>
                <a:lnTo>
                  <a:pt x="250190" y="42481"/>
                </a:lnTo>
                <a:lnTo>
                  <a:pt x="252730" y="44919"/>
                </a:lnTo>
                <a:lnTo>
                  <a:pt x="254012" y="49390"/>
                </a:lnTo>
                <a:lnTo>
                  <a:pt x="254012" y="88620"/>
                </a:lnTo>
                <a:lnTo>
                  <a:pt x="252361" y="92887"/>
                </a:lnTo>
                <a:lnTo>
                  <a:pt x="245783" y="99123"/>
                </a:lnTo>
                <a:lnTo>
                  <a:pt x="241642" y="100672"/>
                </a:lnTo>
                <a:lnTo>
                  <a:pt x="197358" y="100672"/>
                </a:lnTo>
                <a:lnTo>
                  <a:pt x="197358" y="139496"/>
                </a:lnTo>
                <a:lnTo>
                  <a:pt x="245351" y="139496"/>
                </a:lnTo>
                <a:lnTo>
                  <a:pt x="249618" y="141008"/>
                </a:lnTo>
                <a:lnTo>
                  <a:pt x="252704" y="144056"/>
                </a:lnTo>
                <a:lnTo>
                  <a:pt x="255803" y="147040"/>
                </a:lnTo>
                <a:lnTo>
                  <a:pt x="257352" y="151218"/>
                </a:lnTo>
                <a:lnTo>
                  <a:pt x="257352" y="197396"/>
                </a:lnTo>
                <a:lnTo>
                  <a:pt x="256019" y="201930"/>
                </a:lnTo>
                <a:lnTo>
                  <a:pt x="253365" y="204533"/>
                </a:lnTo>
                <a:lnTo>
                  <a:pt x="250698" y="207073"/>
                </a:lnTo>
                <a:lnTo>
                  <a:pt x="246113" y="208356"/>
                </a:lnTo>
                <a:lnTo>
                  <a:pt x="187032" y="208356"/>
                </a:lnTo>
                <a:lnTo>
                  <a:pt x="187032" y="247180"/>
                </a:lnTo>
                <a:lnTo>
                  <a:pt x="236588" y="247180"/>
                </a:lnTo>
                <a:lnTo>
                  <a:pt x="251901" y="246279"/>
                </a:lnTo>
                <a:lnTo>
                  <a:pt x="291506" y="224512"/>
                </a:lnTo>
                <a:lnTo>
                  <a:pt x="300164" y="187591"/>
                </a:lnTo>
                <a:lnTo>
                  <a:pt x="300164" y="159600"/>
                </a:lnTo>
                <a:lnTo>
                  <a:pt x="299187" y="144568"/>
                </a:lnTo>
                <a:lnTo>
                  <a:pt x="296257" y="132597"/>
                </a:lnTo>
                <a:lnTo>
                  <a:pt x="291372" y="123689"/>
                </a:lnTo>
                <a:lnTo>
                  <a:pt x="284530" y="117843"/>
                </a:lnTo>
                <a:lnTo>
                  <a:pt x="289907" y="112209"/>
                </a:lnTo>
                <a:lnTo>
                  <a:pt x="293749" y="104011"/>
                </a:lnTo>
                <a:lnTo>
                  <a:pt x="296055" y="93249"/>
                </a:lnTo>
                <a:lnTo>
                  <a:pt x="296824" y="79921"/>
                </a:lnTo>
                <a:lnTo>
                  <a:pt x="296824" y="58915"/>
                </a:lnTo>
                <a:lnTo>
                  <a:pt x="280136" y="14401"/>
                </a:lnTo>
                <a:lnTo>
                  <a:pt x="247171" y="900"/>
                </a:lnTo>
                <a:lnTo>
                  <a:pt x="232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940839" y="5680593"/>
            <a:ext cx="6506209" cy="3225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  <a:tabLst>
                <a:tab pos="732155" algn="l"/>
                <a:tab pos="912494" algn="l"/>
                <a:tab pos="1092200" algn="l"/>
                <a:tab pos="1272540" algn="l"/>
                <a:tab pos="1452245" algn="l"/>
                <a:tab pos="1632585" algn="l"/>
                <a:tab pos="1812289" algn="l"/>
                <a:tab pos="1992630" algn="l"/>
                <a:tab pos="2172335" algn="l"/>
                <a:tab pos="2352675" algn="l"/>
                <a:tab pos="2532380" algn="l"/>
                <a:tab pos="2712720" algn="l"/>
                <a:tab pos="3432810" algn="l"/>
                <a:tab pos="3612515" algn="l"/>
                <a:tab pos="3792854" algn="l"/>
                <a:tab pos="3972560" algn="l"/>
                <a:tab pos="4332605" algn="l"/>
                <a:tab pos="4692650" algn="l"/>
                <a:tab pos="4872990" algn="l"/>
                <a:tab pos="5053330" algn="l"/>
                <a:tab pos="5772785" algn="l"/>
              </a:tabLst>
            </a:pP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Unleash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18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05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0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	</a:t>
            </a:r>
            <a:r>
              <a:rPr dirty="0" sz="2600" spc="38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600" spc="90">
                <a:solidFill>
                  <a:srgbClr val="FFFFFF"/>
                </a:solidFill>
                <a:latin typeface="Microsoft Sans Serif"/>
                <a:cs typeface="Microsoft Sans Serif"/>
              </a:rPr>
              <a:t>secure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04">
                <a:solidFill>
                  <a:srgbClr val="FFFFFF"/>
                </a:solidFill>
                <a:latin typeface="Microsoft Sans Serif"/>
                <a:cs typeface="Microsoft Sans Serif"/>
              </a:rPr>
              <a:t>scalable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245">
                <a:solidFill>
                  <a:srgbClr val="FFFFFF"/>
                </a:solidFill>
                <a:latin typeface="Microsoft Sans Serif"/>
                <a:cs typeface="Microsoft Sans Serif"/>
              </a:rPr>
              <a:t>object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225">
                <a:solidFill>
                  <a:srgbClr val="FFFFFF"/>
                </a:solidFill>
                <a:latin typeface="Microsoft Sans Serif"/>
                <a:cs typeface="Microsoft Sans Serif"/>
              </a:rPr>
              <a:t>storage. </a:t>
            </a:r>
            <a:r>
              <a:rPr dirty="0" sz="2600" spc="70">
                <a:solidFill>
                  <a:srgbClr val="FFFFFF"/>
                </a:solidFill>
                <a:latin typeface="Microsoft Sans Serif"/>
                <a:cs typeface="Microsoft Sans Serif"/>
              </a:rPr>
              <a:t>Learn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-19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S3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90">
                <a:solidFill>
                  <a:srgbClr val="FFFFFF"/>
                </a:solidFill>
                <a:latin typeface="Microsoft Sans Serif"/>
                <a:cs typeface="Microsoft Sans Serif"/>
              </a:rPr>
              <a:t>enables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90">
                <a:solidFill>
                  <a:srgbClr val="FFFFFF"/>
                </a:solidFill>
                <a:latin typeface="Microsoft Sans Serif"/>
                <a:cs typeface="Microsoft Sans Serif"/>
              </a:rPr>
              <a:t>businesses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0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600" spc="240">
                <a:solidFill>
                  <a:srgbClr val="FFFFFF"/>
                </a:solidFill>
                <a:latin typeface="Microsoft Sans Serif"/>
                <a:cs typeface="Microsoft Sans Serif"/>
              </a:rPr>
              <a:t>store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-5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15">
                <a:solidFill>
                  <a:srgbClr val="FFFFFF"/>
                </a:solidFill>
                <a:latin typeface="Microsoft Sans Serif"/>
                <a:cs typeface="Microsoft Sans Serif"/>
              </a:rPr>
              <a:t>retrieve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90">
                <a:solidFill>
                  <a:srgbClr val="FFFFFF"/>
                </a:solidFill>
                <a:latin typeface="Microsoft Sans Serif"/>
                <a:cs typeface="Microsoft Sans Serif"/>
              </a:rPr>
              <a:t>vast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amounts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0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23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15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55">
                <a:solidFill>
                  <a:srgbClr val="FFFFFF"/>
                </a:solidFill>
                <a:latin typeface="Microsoft Sans Serif"/>
                <a:cs typeface="Microsoft Sans Serif"/>
              </a:rPr>
              <a:t>durability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600" spc="420">
                <a:solidFill>
                  <a:srgbClr val="FFFFFF"/>
                </a:solidFill>
                <a:latin typeface="Microsoft Sans Serif"/>
                <a:cs typeface="Microsoft Sans Serif"/>
              </a:rPr>
              <a:t>availability.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140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6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240">
                <a:solidFill>
                  <a:srgbClr val="FFFFFF"/>
                </a:solidFill>
                <a:latin typeface="Microsoft Sans Serif"/>
                <a:cs typeface="Microsoft Sans Serif"/>
              </a:rPr>
              <a:t>practices </a:t>
            </a:r>
            <a:r>
              <a:rPr dirty="0" sz="2600" spc="38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access </a:t>
            </a:r>
            <a:r>
              <a:rPr dirty="0" sz="2600" spc="330">
                <a:solidFill>
                  <a:srgbClr val="FFFFFF"/>
                </a:solidFill>
                <a:latin typeface="Microsoft Sans Serif"/>
                <a:cs typeface="Microsoft Sans Serif"/>
              </a:rPr>
              <a:t>control.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 descr="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65626" y="4626165"/>
            <a:ext cx="7020559" cy="9969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072765" algn="l"/>
              </a:tabLst>
            </a:pPr>
            <a:r>
              <a:rPr dirty="0" sz="6350" spc="-434"/>
              <a:t>Lambda</a:t>
            </a:r>
            <a:r>
              <a:rPr dirty="0" sz="6350"/>
              <a:t>	</a:t>
            </a:r>
            <a:r>
              <a:rPr dirty="0" sz="6350" spc="355"/>
              <a:t>Functions</a:t>
            </a:r>
            <a:endParaRPr sz="6350"/>
          </a:p>
        </p:txBody>
      </p:sp>
      <p:sp>
        <p:nvSpPr>
          <p:cNvPr id="10" name="object 10" descr=""/>
          <p:cNvSpPr/>
          <p:nvPr/>
        </p:nvSpPr>
        <p:spPr>
          <a:xfrm>
            <a:off x="7806741" y="6118225"/>
            <a:ext cx="1181100" cy="282575"/>
          </a:xfrm>
          <a:custGeom>
            <a:avLst/>
            <a:gdLst/>
            <a:ahLst/>
            <a:cxnLst/>
            <a:rect l="l" t="t" r="r" b="b"/>
            <a:pathLst>
              <a:path w="1181100" h="282575">
                <a:moveTo>
                  <a:pt x="48920" y="0"/>
                </a:moveTo>
                <a:lnTo>
                  <a:pt x="0" y="0"/>
                </a:lnTo>
                <a:lnTo>
                  <a:pt x="0" y="282498"/>
                </a:lnTo>
                <a:lnTo>
                  <a:pt x="133934" y="282498"/>
                </a:lnTo>
                <a:lnTo>
                  <a:pt x="133934" y="237756"/>
                </a:lnTo>
                <a:lnTo>
                  <a:pt x="48920" y="237756"/>
                </a:lnTo>
                <a:lnTo>
                  <a:pt x="48920" y="0"/>
                </a:lnTo>
                <a:close/>
              </a:path>
              <a:path w="1181100" h="282575">
                <a:moveTo>
                  <a:pt x="265823" y="76174"/>
                </a:moveTo>
                <a:lnTo>
                  <a:pt x="202666" y="76174"/>
                </a:lnTo>
                <a:lnTo>
                  <a:pt x="202666" y="120548"/>
                </a:lnTo>
                <a:lnTo>
                  <a:pt x="277012" y="120548"/>
                </a:lnTo>
                <a:lnTo>
                  <a:pt x="282282" y="121970"/>
                </a:lnTo>
                <a:lnTo>
                  <a:pt x="285445" y="124828"/>
                </a:lnTo>
                <a:lnTo>
                  <a:pt x="288671" y="127673"/>
                </a:lnTo>
                <a:lnTo>
                  <a:pt x="290283" y="131864"/>
                </a:lnTo>
                <a:lnTo>
                  <a:pt x="290283" y="148551"/>
                </a:lnTo>
                <a:lnTo>
                  <a:pt x="250939" y="148551"/>
                </a:lnTo>
                <a:lnTo>
                  <a:pt x="223145" y="152737"/>
                </a:lnTo>
                <a:lnTo>
                  <a:pt x="203293" y="165295"/>
                </a:lnTo>
                <a:lnTo>
                  <a:pt x="191383" y="186222"/>
                </a:lnTo>
                <a:lnTo>
                  <a:pt x="187413" y="215519"/>
                </a:lnTo>
                <a:lnTo>
                  <a:pt x="187413" y="223151"/>
                </a:lnTo>
                <a:lnTo>
                  <a:pt x="196200" y="260683"/>
                </a:lnTo>
                <a:lnTo>
                  <a:pt x="235633" y="281637"/>
                </a:lnTo>
                <a:lnTo>
                  <a:pt x="250571" y="282498"/>
                </a:lnTo>
                <a:lnTo>
                  <a:pt x="284518" y="282498"/>
                </a:lnTo>
                <a:lnTo>
                  <a:pt x="292885" y="281822"/>
                </a:lnTo>
                <a:lnTo>
                  <a:pt x="299567" y="279796"/>
                </a:lnTo>
                <a:lnTo>
                  <a:pt x="304563" y="276423"/>
                </a:lnTo>
                <a:lnTo>
                  <a:pt x="307873" y="271703"/>
                </a:lnTo>
                <a:lnTo>
                  <a:pt x="357543" y="271703"/>
                </a:lnTo>
                <a:lnTo>
                  <a:pt x="357543" y="239979"/>
                </a:lnTo>
                <a:lnTo>
                  <a:pt x="347002" y="239979"/>
                </a:lnTo>
                <a:lnTo>
                  <a:pt x="341198" y="239636"/>
                </a:lnTo>
                <a:lnTo>
                  <a:pt x="339090" y="238277"/>
                </a:lnTo>
                <a:lnTo>
                  <a:pt x="338995" y="238125"/>
                </a:lnTo>
                <a:lnTo>
                  <a:pt x="242354" y="238125"/>
                </a:lnTo>
                <a:lnTo>
                  <a:pt x="239407" y="237375"/>
                </a:lnTo>
                <a:lnTo>
                  <a:pt x="237921" y="235889"/>
                </a:lnTo>
                <a:lnTo>
                  <a:pt x="236435" y="234340"/>
                </a:lnTo>
                <a:lnTo>
                  <a:pt x="235686" y="231355"/>
                </a:lnTo>
                <a:lnTo>
                  <a:pt x="235686" y="203492"/>
                </a:lnTo>
                <a:lnTo>
                  <a:pt x="237058" y="199898"/>
                </a:lnTo>
                <a:lnTo>
                  <a:pt x="239776" y="197104"/>
                </a:lnTo>
                <a:lnTo>
                  <a:pt x="242570" y="194310"/>
                </a:lnTo>
                <a:lnTo>
                  <a:pt x="246164" y="192913"/>
                </a:lnTo>
                <a:lnTo>
                  <a:pt x="338569" y="192913"/>
                </a:lnTo>
                <a:lnTo>
                  <a:pt x="338569" y="145008"/>
                </a:lnTo>
                <a:lnTo>
                  <a:pt x="328309" y="102424"/>
                </a:lnTo>
                <a:lnTo>
                  <a:pt x="282832" y="77222"/>
                </a:lnTo>
                <a:lnTo>
                  <a:pt x="265823" y="76174"/>
                </a:lnTo>
                <a:close/>
              </a:path>
              <a:path w="1181100" h="282575">
                <a:moveTo>
                  <a:pt x="357543" y="271703"/>
                </a:moveTo>
                <a:lnTo>
                  <a:pt x="307873" y="271703"/>
                </a:lnTo>
                <a:lnTo>
                  <a:pt x="307187" y="273685"/>
                </a:lnTo>
                <a:lnTo>
                  <a:pt x="309321" y="275983"/>
                </a:lnTo>
                <a:lnTo>
                  <a:pt x="319303" y="281190"/>
                </a:lnTo>
                <a:lnTo>
                  <a:pt x="324116" y="282498"/>
                </a:lnTo>
                <a:lnTo>
                  <a:pt x="357543" y="282498"/>
                </a:lnTo>
                <a:lnTo>
                  <a:pt x="357543" y="271703"/>
                </a:lnTo>
                <a:close/>
              </a:path>
              <a:path w="1181100" h="282575">
                <a:moveTo>
                  <a:pt x="338569" y="192913"/>
                </a:moveTo>
                <a:lnTo>
                  <a:pt x="290283" y="192913"/>
                </a:lnTo>
                <a:lnTo>
                  <a:pt x="290255" y="231355"/>
                </a:lnTo>
                <a:lnTo>
                  <a:pt x="289826" y="234086"/>
                </a:lnTo>
                <a:lnTo>
                  <a:pt x="287959" y="237312"/>
                </a:lnTo>
                <a:lnTo>
                  <a:pt x="285229" y="238125"/>
                </a:lnTo>
                <a:lnTo>
                  <a:pt x="338995" y="238125"/>
                </a:lnTo>
                <a:lnTo>
                  <a:pt x="338569" y="237439"/>
                </a:lnTo>
                <a:lnTo>
                  <a:pt x="338569" y="192913"/>
                </a:lnTo>
                <a:close/>
              </a:path>
              <a:path w="1181100" h="282575">
                <a:moveTo>
                  <a:pt x="428409" y="76174"/>
                </a:moveTo>
                <a:lnTo>
                  <a:pt x="384035" y="76174"/>
                </a:lnTo>
                <a:lnTo>
                  <a:pt x="384035" y="282498"/>
                </a:lnTo>
                <a:lnTo>
                  <a:pt x="430352" y="282498"/>
                </a:lnTo>
                <a:lnTo>
                  <a:pt x="430427" y="129946"/>
                </a:lnTo>
                <a:lnTo>
                  <a:pt x="430542" y="127558"/>
                </a:lnTo>
                <a:lnTo>
                  <a:pt x="431533" y="124244"/>
                </a:lnTo>
                <a:lnTo>
                  <a:pt x="435190" y="118846"/>
                </a:lnTo>
                <a:lnTo>
                  <a:pt x="438543" y="117475"/>
                </a:lnTo>
                <a:lnTo>
                  <a:pt x="571088" y="117475"/>
                </a:lnTo>
                <a:lnTo>
                  <a:pt x="569534" y="109337"/>
                </a:lnTo>
                <a:lnTo>
                  <a:pt x="565379" y="98676"/>
                </a:lnTo>
                <a:lnTo>
                  <a:pt x="559562" y="90411"/>
                </a:lnTo>
                <a:lnTo>
                  <a:pt x="554752" y="86410"/>
                </a:lnTo>
                <a:lnTo>
                  <a:pt x="484593" y="86410"/>
                </a:lnTo>
                <a:lnTo>
                  <a:pt x="481924" y="84086"/>
                </a:lnTo>
                <a:lnTo>
                  <a:pt x="424497" y="84086"/>
                </a:lnTo>
                <a:lnTo>
                  <a:pt x="426478" y="78816"/>
                </a:lnTo>
                <a:lnTo>
                  <a:pt x="427258" y="78501"/>
                </a:lnTo>
                <a:lnTo>
                  <a:pt x="428409" y="76174"/>
                </a:lnTo>
                <a:close/>
              </a:path>
              <a:path w="1181100" h="282575">
                <a:moveTo>
                  <a:pt x="509727" y="117475"/>
                </a:moveTo>
                <a:lnTo>
                  <a:pt x="449427" y="117475"/>
                </a:lnTo>
                <a:lnTo>
                  <a:pt x="451929" y="118529"/>
                </a:lnTo>
                <a:lnTo>
                  <a:pt x="453237" y="120637"/>
                </a:lnTo>
                <a:lnTo>
                  <a:pt x="454489" y="122504"/>
                </a:lnTo>
                <a:lnTo>
                  <a:pt x="454616" y="122745"/>
                </a:lnTo>
                <a:lnTo>
                  <a:pt x="455196" y="127558"/>
                </a:lnTo>
                <a:lnTo>
                  <a:pt x="455282" y="282498"/>
                </a:lnTo>
                <a:lnTo>
                  <a:pt x="501611" y="282498"/>
                </a:lnTo>
                <a:lnTo>
                  <a:pt x="501733" y="131521"/>
                </a:lnTo>
                <a:lnTo>
                  <a:pt x="501789" y="129946"/>
                </a:lnTo>
                <a:lnTo>
                  <a:pt x="502818" y="125793"/>
                </a:lnTo>
                <a:lnTo>
                  <a:pt x="504746" y="122393"/>
                </a:lnTo>
                <a:lnTo>
                  <a:pt x="506539" y="119151"/>
                </a:lnTo>
                <a:lnTo>
                  <a:pt x="509727" y="117475"/>
                </a:lnTo>
                <a:close/>
              </a:path>
              <a:path w="1181100" h="282575">
                <a:moveTo>
                  <a:pt x="571088" y="117475"/>
                </a:moveTo>
                <a:lnTo>
                  <a:pt x="520992" y="117475"/>
                </a:lnTo>
                <a:lnTo>
                  <a:pt x="523748" y="118529"/>
                </a:lnTo>
                <a:lnTo>
                  <a:pt x="525983" y="122745"/>
                </a:lnTo>
                <a:lnTo>
                  <a:pt x="526464" y="127558"/>
                </a:lnTo>
                <a:lnTo>
                  <a:pt x="526542" y="282498"/>
                </a:lnTo>
                <a:lnTo>
                  <a:pt x="572858" y="282498"/>
                </a:lnTo>
                <a:lnTo>
                  <a:pt x="572858" y="137845"/>
                </a:lnTo>
                <a:lnTo>
                  <a:pt x="572027" y="122393"/>
                </a:lnTo>
                <a:lnTo>
                  <a:pt x="571088" y="117475"/>
                </a:lnTo>
                <a:close/>
              </a:path>
              <a:path w="1181100" h="282575">
                <a:moveTo>
                  <a:pt x="519557" y="76174"/>
                </a:moveTo>
                <a:lnTo>
                  <a:pt x="517334" y="76174"/>
                </a:lnTo>
                <a:lnTo>
                  <a:pt x="506180" y="76814"/>
                </a:lnTo>
                <a:lnTo>
                  <a:pt x="497006" y="78735"/>
                </a:lnTo>
                <a:lnTo>
                  <a:pt x="489811" y="81934"/>
                </a:lnTo>
                <a:lnTo>
                  <a:pt x="484593" y="86410"/>
                </a:lnTo>
                <a:lnTo>
                  <a:pt x="554752" y="86410"/>
                </a:lnTo>
                <a:lnTo>
                  <a:pt x="552075" y="84184"/>
                </a:lnTo>
                <a:lnTo>
                  <a:pt x="542912" y="79735"/>
                </a:lnTo>
                <a:lnTo>
                  <a:pt x="532072" y="77064"/>
                </a:lnTo>
                <a:lnTo>
                  <a:pt x="519557" y="76174"/>
                </a:lnTo>
                <a:close/>
              </a:path>
              <a:path w="1181100" h="282575">
                <a:moveTo>
                  <a:pt x="427258" y="78501"/>
                </a:moveTo>
                <a:lnTo>
                  <a:pt x="426478" y="78816"/>
                </a:lnTo>
                <a:lnTo>
                  <a:pt x="424497" y="84086"/>
                </a:lnTo>
                <a:lnTo>
                  <a:pt x="427258" y="78501"/>
                </a:lnTo>
                <a:close/>
              </a:path>
              <a:path w="1181100" h="282575">
                <a:moveTo>
                  <a:pt x="446443" y="76174"/>
                </a:moveTo>
                <a:lnTo>
                  <a:pt x="433019" y="76174"/>
                </a:lnTo>
                <a:lnTo>
                  <a:pt x="427258" y="78501"/>
                </a:lnTo>
                <a:lnTo>
                  <a:pt x="424497" y="84086"/>
                </a:lnTo>
                <a:lnTo>
                  <a:pt x="481924" y="84086"/>
                </a:lnTo>
                <a:lnTo>
                  <a:pt x="479452" y="81934"/>
                </a:lnTo>
                <a:lnTo>
                  <a:pt x="471381" y="78735"/>
                </a:lnTo>
                <a:lnTo>
                  <a:pt x="460378" y="76814"/>
                </a:lnTo>
                <a:lnTo>
                  <a:pt x="446443" y="76174"/>
                </a:lnTo>
                <a:close/>
              </a:path>
              <a:path w="1181100" h="282575">
                <a:moveTo>
                  <a:pt x="654799" y="0"/>
                </a:moveTo>
                <a:lnTo>
                  <a:pt x="606513" y="0"/>
                </a:lnTo>
                <a:lnTo>
                  <a:pt x="606513" y="282498"/>
                </a:lnTo>
                <a:lnTo>
                  <a:pt x="689114" y="282498"/>
                </a:lnTo>
                <a:lnTo>
                  <a:pt x="706124" y="281456"/>
                </a:lnTo>
                <a:lnTo>
                  <a:pt x="743534" y="265836"/>
                </a:lnTo>
                <a:lnTo>
                  <a:pt x="758718" y="238125"/>
                </a:lnTo>
                <a:lnTo>
                  <a:pt x="654799" y="238125"/>
                </a:lnTo>
                <a:lnTo>
                  <a:pt x="654799" y="130594"/>
                </a:lnTo>
                <a:lnTo>
                  <a:pt x="656094" y="127673"/>
                </a:lnTo>
                <a:lnTo>
                  <a:pt x="661301" y="121970"/>
                </a:lnTo>
                <a:lnTo>
                  <a:pt x="665607" y="120548"/>
                </a:lnTo>
                <a:lnTo>
                  <a:pt x="758792" y="120548"/>
                </a:lnTo>
                <a:lnTo>
                  <a:pt x="757250" y="114038"/>
                </a:lnTo>
                <a:lnTo>
                  <a:pt x="721090" y="80316"/>
                </a:lnTo>
                <a:lnTo>
                  <a:pt x="710237" y="78041"/>
                </a:lnTo>
                <a:lnTo>
                  <a:pt x="654138" y="78041"/>
                </a:lnTo>
                <a:lnTo>
                  <a:pt x="654799" y="0"/>
                </a:lnTo>
                <a:close/>
              </a:path>
              <a:path w="1181100" h="282575">
                <a:moveTo>
                  <a:pt x="758792" y="120548"/>
                </a:moveTo>
                <a:lnTo>
                  <a:pt x="700303" y="120548"/>
                </a:lnTo>
                <a:lnTo>
                  <a:pt x="705573" y="121970"/>
                </a:lnTo>
                <a:lnTo>
                  <a:pt x="708748" y="124828"/>
                </a:lnTo>
                <a:lnTo>
                  <a:pt x="711962" y="127673"/>
                </a:lnTo>
                <a:lnTo>
                  <a:pt x="713574" y="131864"/>
                </a:lnTo>
                <a:lnTo>
                  <a:pt x="713574" y="226809"/>
                </a:lnTo>
                <a:lnTo>
                  <a:pt x="711962" y="230987"/>
                </a:lnTo>
                <a:lnTo>
                  <a:pt x="705573" y="236689"/>
                </a:lnTo>
                <a:lnTo>
                  <a:pt x="700303" y="238125"/>
                </a:lnTo>
                <a:lnTo>
                  <a:pt x="758718" y="238125"/>
                </a:lnTo>
                <a:lnTo>
                  <a:pt x="760620" y="230212"/>
                </a:lnTo>
                <a:lnTo>
                  <a:pt x="761758" y="213664"/>
                </a:lnTo>
                <a:lnTo>
                  <a:pt x="761758" y="145008"/>
                </a:lnTo>
                <a:lnTo>
                  <a:pt x="760631" y="128316"/>
                </a:lnTo>
                <a:lnTo>
                  <a:pt x="758792" y="120548"/>
                </a:lnTo>
                <a:close/>
              </a:path>
              <a:path w="1181100" h="282575">
                <a:moveTo>
                  <a:pt x="689114" y="76174"/>
                </a:moveTo>
                <a:lnTo>
                  <a:pt x="662355" y="76174"/>
                </a:lnTo>
                <a:lnTo>
                  <a:pt x="655256" y="76796"/>
                </a:lnTo>
                <a:lnTo>
                  <a:pt x="654138" y="78041"/>
                </a:lnTo>
                <a:lnTo>
                  <a:pt x="710237" y="78041"/>
                </a:lnTo>
                <a:lnTo>
                  <a:pt x="706271" y="77210"/>
                </a:lnTo>
                <a:lnTo>
                  <a:pt x="689114" y="76174"/>
                </a:lnTo>
                <a:close/>
              </a:path>
              <a:path w="1181100" h="282575">
                <a:moveTo>
                  <a:pt x="968336" y="0"/>
                </a:moveTo>
                <a:lnTo>
                  <a:pt x="920153" y="0"/>
                </a:lnTo>
                <a:lnTo>
                  <a:pt x="920153" y="76174"/>
                </a:lnTo>
                <a:lnTo>
                  <a:pt x="883780" y="76174"/>
                </a:lnTo>
                <a:lnTo>
                  <a:pt x="839610" y="85598"/>
                </a:lnTo>
                <a:lnTo>
                  <a:pt x="812276" y="128466"/>
                </a:lnTo>
                <a:lnTo>
                  <a:pt x="811136" y="145008"/>
                </a:lnTo>
                <a:lnTo>
                  <a:pt x="811136" y="213664"/>
                </a:lnTo>
                <a:lnTo>
                  <a:pt x="821289" y="256545"/>
                </a:lnTo>
                <a:lnTo>
                  <a:pt x="866664" y="281468"/>
                </a:lnTo>
                <a:lnTo>
                  <a:pt x="883780" y="282498"/>
                </a:lnTo>
                <a:lnTo>
                  <a:pt x="899414" y="282498"/>
                </a:lnTo>
                <a:lnTo>
                  <a:pt x="908708" y="282003"/>
                </a:lnTo>
                <a:lnTo>
                  <a:pt x="916131" y="280519"/>
                </a:lnTo>
                <a:lnTo>
                  <a:pt x="921686" y="278046"/>
                </a:lnTo>
                <a:lnTo>
                  <a:pt x="925372" y="274586"/>
                </a:lnTo>
                <a:lnTo>
                  <a:pt x="968336" y="274586"/>
                </a:lnTo>
                <a:lnTo>
                  <a:pt x="968336" y="238125"/>
                </a:lnTo>
                <a:lnTo>
                  <a:pt x="872591" y="238125"/>
                </a:lnTo>
                <a:lnTo>
                  <a:pt x="867295" y="236689"/>
                </a:lnTo>
                <a:lnTo>
                  <a:pt x="864069" y="233845"/>
                </a:lnTo>
                <a:lnTo>
                  <a:pt x="860907" y="230987"/>
                </a:lnTo>
                <a:lnTo>
                  <a:pt x="859320" y="226809"/>
                </a:lnTo>
                <a:lnTo>
                  <a:pt x="859320" y="131864"/>
                </a:lnTo>
                <a:lnTo>
                  <a:pt x="860907" y="127673"/>
                </a:lnTo>
                <a:lnTo>
                  <a:pt x="864069" y="124828"/>
                </a:lnTo>
                <a:lnTo>
                  <a:pt x="867295" y="121970"/>
                </a:lnTo>
                <a:lnTo>
                  <a:pt x="872591" y="120548"/>
                </a:lnTo>
                <a:lnTo>
                  <a:pt x="968336" y="120548"/>
                </a:lnTo>
                <a:lnTo>
                  <a:pt x="968336" y="0"/>
                </a:lnTo>
                <a:close/>
              </a:path>
              <a:path w="1181100" h="282575">
                <a:moveTo>
                  <a:pt x="968336" y="274586"/>
                </a:moveTo>
                <a:lnTo>
                  <a:pt x="925372" y="274586"/>
                </a:lnTo>
                <a:lnTo>
                  <a:pt x="922020" y="282498"/>
                </a:lnTo>
                <a:lnTo>
                  <a:pt x="968336" y="282498"/>
                </a:lnTo>
                <a:lnTo>
                  <a:pt x="968336" y="274586"/>
                </a:lnTo>
                <a:close/>
              </a:path>
              <a:path w="1181100" h="282575">
                <a:moveTo>
                  <a:pt x="968336" y="120548"/>
                </a:moveTo>
                <a:lnTo>
                  <a:pt x="920153" y="120548"/>
                </a:lnTo>
                <a:lnTo>
                  <a:pt x="920153" y="228079"/>
                </a:lnTo>
                <a:lnTo>
                  <a:pt x="918857" y="230987"/>
                </a:lnTo>
                <a:lnTo>
                  <a:pt x="913650" y="236689"/>
                </a:lnTo>
                <a:lnTo>
                  <a:pt x="909307" y="238125"/>
                </a:lnTo>
                <a:lnTo>
                  <a:pt x="968336" y="238125"/>
                </a:lnTo>
                <a:lnTo>
                  <a:pt x="968336" y="120548"/>
                </a:lnTo>
                <a:close/>
              </a:path>
              <a:path w="1181100" h="282575">
                <a:moveTo>
                  <a:pt x="1088783" y="76174"/>
                </a:moveTo>
                <a:lnTo>
                  <a:pt x="1025626" y="76174"/>
                </a:lnTo>
                <a:lnTo>
                  <a:pt x="1025626" y="120548"/>
                </a:lnTo>
                <a:lnTo>
                  <a:pt x="1099972" y="120548"/>
                </a:lnTo>
                <a:lnTo>
                  <a:pt x="1105242" y="121970"/>
                </a:lnTo>
                <a:lnTo>
                  <a:pt x="1108405" y="124828"/>
                </a:lnTo>
                <a:lnTo>
                  <a:pt x="1111631" y="127673"/>
                </a:lnTo>
                <a:lnTo>
                  <a:pt x="1113243" y="131864"/>
                </a:lnTo>
                <a:lnTo>
                  <a:pt x="1113243" y="148551"/>
                </a:lnTo>
                <a:lnTo>
                  <a:pt x="1073899" y="148551"/>
                </a:lnTo>
                <a:lnTo>
                  <a:pt x="1046105" y="152737"/>
                </a:lnTo>
                <a:lnTo>
                  <a:pt x="1026253" y="165295"/>
                </a:lnTo>
                <a:lnTo>
                  <a:pt x="1014343" y="186222"/>
                </a:lnTo>
                <a:lnTo>
                  <a:pt x="1010373" y="215519"/>
                </a:lnTo>
                <a:lnTo>
                  <a:pt x="1010373" y="223151"/>
                </a:lnTo>
                <a:lnTo>
                  <a:pt x="1019160" y="260683"/>
                </a:lnTo>
                <a:lnTo>
                  <a:pt x="1058593" y="281637"/>
                </a:lnTo>
                <a:lnTo>
                  <a:pt x="1073531" y="282498"/>
                </a:lnTo>
                <a:lnTo>
                  <a:pt x="1107478" y="282498"/>
                </a:lnTo>
                <a:lnTo>
                  <a:pt x="1115845" y="281822"/>
                </a:lnTo>
                <a:lnTo>
                  <a:pt x="1122526" y="279796"/>
                </a:lnTo>
                <a:lnTo>
                  <a:pt x="1127518" y="276423"/>
                </a:lnTo>
                <a:lnTo>
                  <a:pt x="1130820" y="271703"/>
                </a:lnTo>
                <a:lnTo>
                  <a:pt x="1180503" y="271703"/>
                </a:lnTo>
                <a:lnTo>
                  <a:pt x="1180503" y="239979"/>
                </a:lnTo>
                <a:lnTo>
                  <a:pt x="1169962" y="239979"/>
                </a:lnTo>
                <a:lnTo>
                  <a:pt x="1164158" y="239636"/>
                </a:lnTo>
                <a:lnTo>
                  <a:pt x="1162050" y="238277"/>
                </a:lnTo>
                <a:lnTo>
                  <a:pt x="1161955" y="238125"/>
                </a:lnTo>
                <a:lnTo>
                  <a:pt x="1065314" y="238125"/>
                </a:lnTo>
                <a:lnTo>
                  <a:pt x="1062367" y="237375"/>
                </a:lnTo>
                <a:lnTo>
                  <a:pt x="1060881" y="235889"/>
                </a:lnTo>
                <a:lnTo>
                  <a:pt x="1059383" y="234340"/>
                </a:lnTo>
                <a:lnTo>
                  <a:pt x="1058646" y="231355"/>
                </a:lnTo>
                <a:lnTo>
                  <a:pt x="1058646" y="203492"/>
                </a:lnTo>
                <a:lnTo>
                  <a:pt x="1060005" y="199898"/>
                </a:lnTo>
                <a:lnTo>
                  <a:pt x="1062736" y="197104"/>
                </a:lnTo>
                <a:lnTo>
                  <a:pt x="1065530" y="194310"/>
                </a:lnTo>
                <a:lnTo>
                  <a:pt x="1069124" y="192913"/>
                </a:lnTo>
                <a:lnTo>
                  <a:pt x="1161529" y="192913"/>
                </a:lnTo>
                <a:lnTo>
                  <a:pt x="1161529" y="145008"/>
                </a:lnTo>
                <a:lnTo>
                  <a:pt x="1151269" y="102424"/>
                </a:lnTo>
                <a:lnTo>
                  <a:pt x="1105792" y="77222"/>
                </a:lnTo>
                <a:lnTo>
                  <a:pt x="1088783" y="76174"/>
                </a:lnTo>
                <a:close/>
              </a:path>
              <a:path w="1181100" h="282575">
                <a:moveTo>
                  <a:pt x="1180503" y="271703"/>
                </a:moveTo>
                <a:lnTo>
                  <a:pt x="1130820" y="271703"/>
                </a:lnTo>
                <a:lnTo>
                  <a:pt x="1130147" y="273685"/>
                </a:lnTo>
                <a:lnTo>
                  <a:pt x="1132281" y="275983"/>
                </a:lnTo>
                <a:lnTo>
                  <a:pt x="1142263" y="281190"/>
                </a:lnTo>
                <a:lnTo>
                  <a:pt x="1147076" y="282498"/>
                </a:lnTo>
                <a:lnTo>
                  <a:pt x="1180503" y="282498"/>
                </a:lnTo>
                <a:lnTo>
                  <a:pt x="1180503" y="271703"/>
                </a:lnTo>
                <a:close/>
              </a:path>
              <a:path w="1181100" h="282575">
                <a:moveTo>
                  <a:pt x="1161529" y="192913"/>
                </a:moveTo>
                <a:lnTo>
                  <a:pt x="1113243" y="192913"/>
                </a:lnTo>
                <a:lnTo>
                  <a:pt x="1113215" y="231355"/>
                </a:lnTo>
                <a:lnTo>
                  <a:pt x="1112786" y="234086"/>
                </a:lnTo>
                <a:lnTo>
                  <a:pt x="1110919" y="237312"/>
                </a:lnTo>
                <a:lnTo>
                  <a:pt x="1108189" y="238125"/>
                </a:lnTo>
                <a:lnTo>
                  <a:pt x="1161955" y="238125"/>
                </a:lnTo>
                <a:lnTo>
                  <a:pt x="1161529" y="237439"/>
                </a:lnTo>
                <a:lnTo>
                  <a:pt x="1161529" y="1929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166514" y="6007022"/>
            <a:ext cx="1113599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35025" algn="l"/>
                <a:tab pos="1040765" algn="l"/>
                <a:tab pos="1657985" algn="l"/>
                <a:tab pos="1863725" algn="l"/>
                <a:tab pos="2275205" algn="l"/>
                <a:tab pos="2480945" algn="l"/>
                <a:tab pos="2686685" algn="l"/>
                <a:tab pos="3303904" algn="l"/>
                <a:tab pos="3921125" algn="l"/>
                <a:tab pos="4538345" algn="l"/>
                <a:tab pos="4744085" algn="l"/>
                <a:tab pos="5155565" algn="l"/>
                <a:tab pos="5361305" algn="l"/>
                <a:tab pos="5978525" algn="l"/>
                <a:tab pos="6595745" algn="l"/>
                <a:tab pos="7624445" algn="l"/>
                <a:tab pos="7830184" algn="l"/>
                <a:tab pos="8036559" algn="l"/>
                <a:tab pos="8859520" algn="l"/>
                <a:tab pos="9270365" algn="l"/>
                <a:tab pos="9681845" algn="l"/>
              </a:tabLst>
            </a:pPr>
            <a:r>
              <a:rPr dirty="0" sz="3000" spc="-10">
                <a:solidFill>
                  <a:srgbClr val="FFFFFF"/>
                </a:solidFill>
                <a:latin typeface="Microsoft Sans Serif"/>
                <a:cs typeface="Microsoft Sans Serif"/>
              </a:rPr>
              <a:t>Harness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19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000" spc="235">
                <a:solidFill>
                  <a:srgbClr val="FFFFFF"/>
                </a:solidFill>
                <a:latin typeface="Microsoft Sans Serif"/>
                <a:cs typeface="Microsoft Sans Serif"/>
              </a:rPr>
              <a:t>serverless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000" spc="-10">
                <a:solidFill>
                  <a:srgbClr val="FFFFFF"/>
                </a:solidFill>
                <a:latin typeface="Microsoft Sans Serif"/>
                <a:cs typeface="Microsoft Sans Serif"/>
              </a:rPr>
              <a:t>power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33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			</a:t>
            </a:r>
            <a:r>
              <a:rPr dirty="0" sz="3000" spc="41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175">
                <a:solidFill>
                  <a:srgbClr val="FFFFFF"/>
                </a:solidFill>
                <a:latin typeface="Microsoft Sans Serif"/>
                <a:cs typeface="Microsoft Sans Serif"/>
              </a:rPr>
              <a:t>executing </a:t>
            </a:r>
            <a:r>
              <a:rPr dirty="0" sz="3000" spc="-2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000" spc="245">
                <a:solidFill>
                  <a:srgbClr val="FFFFFF"/>
                </a:solidFill>
                <a:latin typeface="Microsoft Sans Serif"/>
                <a:cs typeface="Microsoft Sans Serif"/>
              </a:rPr>
              <a:t>without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000" spc="270">
                <a:solidFill>
                  <a:srgbClr val="FFFFFF"/>
                </a:solidFill>
                <a:latin typeface="Microsoft Sans Serif"/>
                <a:cs typeface="Microsoft Sans Serif"/>
              </a:rPr>
              <a:t>provisioning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000" spc="25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-10">
                <a:solidFill>
                  <a:srgbClr val="FFFFFF"/>
                </a:solidFill>
                <a:latin typeface="Microsoft Sans Serif"/>
                <a:cs typeface="Microsoft Sans Serif"/>
              </a:rPr>
              <a:t>managing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265">
                <a:solidFill>
                  <a:srgbClr val="FFFFFF"/>
                </a:solidFill>
                <a:latin typeface="Microsoft Sans Serif"/>
                <a:cs typeface="Microsoft Sans Serif"/>
              </a:rPr>
              <a:t>servers.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145">
                <a:solidFill>
                  <a:srgbClr val="FFFFFF"/>
                </a:solidFill>
                <a:latin typeface="Microsoft Sans Serif"/>
                <a:cs typeface="Microsoft Sans Serif"/>
              </a:rPr>
              <a:t>Explore </a:t>
            </a:r>
            <a:r>
              <a:rPr dirty="0" sz="3000" spc="-25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-10">
                <a:solidFill>
                  <a:srgbClr val="FFFFFF"/>
                </a:solidFill>
                <a:latin typeface="Microsoft Sans Serif"/>
                <a:cs typeface="Microsoft Sans Serif"/>
              </a:rPr>
              <a:t>Lambda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enables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235">
                <a:solidFill>
                  <a:srgbClr val="FFFFFF"/>
                </a:solidFill>
                <a:latin typeface="Microsoft Sans Serif"/>
                <a:cs typeface="Microsoft Sans Serif"/>
              </a:rPr>
              <a:t>event-</a:t>
            </a:r>
            <a:r>
              <a:rPr dirty="0" sz="3000" spc="220">
                <a:solidFill>
                  <a:srgbClr val="FFFFFF"/>
                </a:solidFill>
                <a:latin typeface="Microsoft Sans Serif"/>
                <a:cs typeface="Microsoft Sans Serif"/>
              </a:rPr>
              <a:t>driven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300">
                <a:solidFill>
                  <a:srgbClr val="FFFFFF"/>
                </a:solidFill>
                <a:latin typeface="Microsoft Sans Serif"/>
                <a:cs typeface="Microsoft Sans Serif"/>
              </a:rPr>
              <a:t>architecture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3000" spc="160">
                <a:solidFill>
                  <a:srgbClr val="FFFFFF"/>
                </a:solidFill>
                <a:latin typeface="Microsoft Sans Serif"/>
                <a:cs typeface="Microsoft Sans Serif"/>
              </a:rPr>
              <a:t>supports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000" spc="-5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40">
                <a:solidFill>
                  <a:srgbClr val="FFFFFF"/>
                </a:solidFill>
                <a:latin typeface="Microsoft Sans Serif"/>
                <a:cs typeface="Microsoft Sans Serif"/>
              </a:rPr>
              <a:t>wide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65">
                <a:solidFill>
                  <a:srgbClr val="FFFFFF"/>
                </a:solidFill>
                <a:latin typeface="Microsoft Sans Serif"/>
                <a:cs typeface="Microsoft Sans Serif"/>
              </a:rPr>
              <a:t>range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33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-10">
                <a:solidFill>
                  <a:srgbClr val="FFFFFF"/>
                </a:solidFill>
                <a:latin typeface="Microsoft Sans Serif"/>
                <a:cs typeface="Microsoft Sans Serif"/>
              </a:rPr>
              <a:t>programming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135">
                <a:solidFill>
                  <a:srgbClr val="FFFFFF"/>
                </a:solidFill>
                <a:latin typeface="Microsoft Sans Serif"/>
                <a:cs typeface="Microsoft Sans Serif"/>
              </a:rPr>
              <a:t>languages.</a:t>
            </a:r>
            <a:endParaRPr sz="3000">
              <a:latin typeface="Microsoft Sans Serif"/>
              <a:cs typeface="Microsoft Sans Serif"/>
            </a:endParaRPr>
          </a:p>
          <a:p>
            <a:pPr marL="12700" marR="1239520">
              <a:lnSpc>
                <a:spcPct val="100000"/>
              </a:lnSpc>
              <a:tabLst>
                <a:tab pos="1863725" algn="l"/>
                <a:tab pos="2480945" algn="l"/>
                <a:tab pos="4744085" algn="l"/>
                <a:tab pos="5567045" algn="l"/>
                <a:tab pos="6595745" algn="l"/>
                <a:tab pos="9270365" algn="l"/>
              </a:tabLst>
            </a:pPr>
            <a:r>
              <a:rPr dirty="0" sz="3000" spc="150">
                <a:solidFill>
                  <a:srgbClr val="FFFFFF"/>
                </a:solidFill>
                <a:latin typeface="Microsoft Sans Serif"/>
                <a:cs typeface="Microsoft Sans Serif"/>
              </a:rPr>
              <a:t>Discover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280">
                <a:solidFill>
                  <a:srgbClr val="FFFFFF"/>
                </a:solidFill>
                <a:latin typeface="Microsoft Sans Serif"/>
                <a:cs typeface="Microsoft Sans Serif"/>
              </a:rPr>
              <a:t>opportunities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41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21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270">
                <a:solidFill>
                  <a:srgbClr val="FFFFFF"/>
                </a:solidFill>
                <a:latin typeface="Microsoft Sans Serif"/>
                <a:cs typeface="Microsoft Sans Serif"/>
              </a:rPr>
              <a:t>optimization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-6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3000" spc="185">
                <a:solidFill>
                  <a:srgbClr val="FFFFFF"/>
                </a:solidFill>
                <a:latin typeface="Microsoft Sans Serif"/>
                <a:cs typeface="Microsoft Sans Serif"/>
              </a:rPr>
              <a:t>streamlined</a:t>
            </a:r>
            <a:r>
              <a:rPr dirty="0" sz="3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development.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88"/>
                  </a:moveTo>
                  <a:lnTo>
                    <a:pt x="0" y="2464488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88"/>
                  </a:lnTo>
                  <a:lnTo>
                    <a:pt x="2203958" y="2464488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97"/>
                  </a:moveTo>
                  <a:lnTo>
                    <a:pt x="3395472" y="449997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97"/>
                  </a:lnTo>
                  <a:lnTo>
                    <a:pt x="3507740" y="44999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414" y="3912908"/>
              <a:ext cx="4410075" cy="2484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  <a:tabLst>
                <a:tab pos="2769235" algn="l"/>
              </a:tabLst>
            </a:pPr>
            <a:r>
              <a:rPr dirty="0" sz="5000" spc="455"/>
              <a:t>Relational </a:t>
            </a:r>
            <a:r>
              <a:rPr dirty="0" sz="5000" spc="-10"/>
              <a:t>Database </a:t>
            </a:r>
            <a:r>
              <a:rPr dirty="0" sz="5000" spc="295"/>
              <a:t>Service</a:t>
            </a:r>
            <a:r>
              <a:rPr dirty="0" sz="5000"/>
              <a:t>	</a:t>
            </a:r>
            <a:r>
              <a:rPr dirty="0" sz="5000" spc="-80"/>
              <a:t>(RDS)</a:t>
            </a:r>
            <a:endParaRPr sz="5000"/>
          </a:p>
        </p:txBody>
      </p:sp>
      <p:sp>
        <p:nvSpPr>
          <p:cNvPr id="3" name="object 3" descr=""/>
          <p:cNvSpPr/>
          <p:nvPr/>
        </p:nvSpPr>
        <p:spPr>
          <a:xfrm>
            <a:off x="7922209" y="5738736"/>
            <a:ext cx="483234" cy="240665"/>
          </a:xfrm>
          <a:custGeom>
            <a:avLst/>
            <a:gdLst/>
            <a:ahLst/>
            <a:cxnLst/>
            <a:rect l="l" t="t" r="r" b="b"/>
            <a:pathLst>
              <a:path w="483234" h="240664">
                <a:moveTo>
                  <a:pt x="67602" y="0"/>
                </a:moveTo>
                <a:lnTo>
                  <a:pt x="0" y="0"/>
                </a:lnTo>
                <a:lnTo>
                  <a:pt x="0" y="240118"/>
                </a:lnTo>
                <a:lnTo>
                  <a:pt x="41592" y="240118"/>
                </a:lnTo>
                <a:lnTo>
                  <a:pt x="41592" y="146189"/>
                </a:lnTo>
                <a:lnTo>
                  <a:pt x="107067" y="146189"/>
                </a:lnTo>
                <a:lnTo>
                  <a:pt x="103416" y="138125"/>
                </a:lnTo>
                <a:lnTo>
                  <a:pt x="115041" y="131896"/>
                </a:lnTo>
                <a:lnTo>
                  <a:pt x="123343" y="121515"/>
                </a:lnTo>
                <a:lnTo>
                  <a:pt x="127814" y="108470"/>
                </a:lnTo>
                <a:lnTo>
                  <a:pt x="41592" y="108470"/>
                </a:lnTo>
                <a:lnTo>
                  <a:pt x="41592" y="37706"/>
                </a:lnTo>
                <a:lnTo>
                  <a:pt x="127468" y="37706"/>
                </a:lnTo>
                <a:lnTo>
                  <a:pt x="125934" y="31759"/>
                </a:lnTo>
                <a:lnTo>
                  <a:pt x="94167" y="3497"/>
                </a:lnTo>
                <a:lnTo>
                  <a:pt x="81753" y="874"/>
                </a:lnTo>
                <a:lnTo>
                  <a:pt x="67602" y="0"/>
                </a:lnTo>
                <a:close/>
              </a:path>
              <a:path w="483234" h="240664">
                <a:moveTo>
                  <a:pt x="107067" y="146189"/>
                </a:moveTo>
                <a:lnTo>
                  <a:pt x="62230" y="146189"/>
                </a:lnTo>
                <a:lnTo>
                  <a:pt x="104051" y="240118"/>
                </a:lnTo>
                <a:lnTo>
                  <a:pt x="149593" y="240118"/>
                </a:lnTo>
                <a:lnTo>
                  <a:pt x="107067" y="146189"/>
                </a:lnTo>
                <a:close/>
              </a:path>
              <a:path w="483234" h="240664">
                <a:moveTo>
                  <a:pt x="127468" y="37706"/>
                </a:moveTo>
                <a:lnTo>
                  <a:pt x="77851" y="37706"/>
                </a:lnTo>
                <a:lnTo>
                  <a:pt x="82257" y="38887"/>
                </a:lnTo>
                <a:lnTo>
                  <a:pt x="84683" y="41262"/>
                </a:lnTo>
                <a:lnTo>
                  <a:pt x="87160" y="43637"/>
                </a:lnTo>
                <a:lnTo>
                  <a:pt x="88392" y="47980"/>
                </a:lnTo>
                <a:lnTo>
                  <a:pt x="88392" y="97929"/>
                </a:lnTo>
                <a:lnTo>
                  <a:pt x="87160" y="102362"/>
                </a:lnTo>
                <a:lnTo>
                  <a:pt x="82257" y="107264"/>
                </a:lnTo>
                <a:lnTo>
                  <a:pt x="77851" y="108470"/>
                </a:lnTo>
                <a:lnTo>
                  <a:pt x="127814" y="108470"/>
                </a:lnTo>
                <a:lnTo>
                  <a:pt x="128324" y="106983"/>
                </a:lnTo>
                <a:lnTo>
                  <a:pt x="129984" y="88303"/>
                </a:lnTo>
                <a:lnTo>
                  <a:pt x="129984" y="57238"/>
                </a:lnTo>
                <a:lnTo>
                  <a:pt x="128972" y="43534"/>
                </a:lnTo>
                <a:lnTo>
                  <a:pt x="127468" y="37706"/>
                </a:lnTo>
                <a:close/>
              </a:path>
              <a:path w="483234" h="240664">
                <a:moveTo>
                  <a:pt x="248246" y="0"/>
                </a:moveTo>
                <a:lnTo>
                  <a:pt x="178752" y="0"/>
                </a:lnTo>
                <a:lnTo>
                  <a:pt x="178752" y="240118"/>
                </a:lnTo>
                <a:lnTo>
                  <a:pt x="252209" y="240118"/>
                </a:lnTo>
                <a:lnTo>
                  <a:pt x="267147" y="239273"/>
                </a:lnTo>
                <a:lnTo>
                  <a:pt x="305593" y="218749"/>
                </a:lnTo>
                <a:lnTo>
                  <a:pt x="311693" y="202399"/>
                </a:lnTo>
                <a:lnTo>
                  <a:pt x="220345" y="202399"/>
                </a:lnTo>
                <a:lnTo>
                  <a:pt x="220345" y="37706"/>
                </a:lnTo>
                <a:lnTo>
                  <a:pt x="311414" y="37706"/>
                </a:lnTo>
                <a:lnTo>
                  <a:pt x="309687" y="31261"/>
                </a:lnTo>
                <a:lnTo>
                  <a:pt x="276185" y="3398"/>
                </a:lnTo>
                <a:lnTo>
                  <a:pt x="263122" y="849"/>
                </a:lnTo>
                <a:lnTo>
                  <a:pt x="248246" y="0"/>
                </a:lnTo>
                <a:close/>
              </a:path>
              <a:path w="483234" h="240664">
                <a:moveTo>
                  <a:pt x="311414" y="37706"/>
                </a:moveTo>
                <a:lnTo>
                  <a:pt x="260718" y="37706"/>
                </a:lnTo>
                <a:lnTo>
                  <a:pt x="264858" y="39192"/>
                </a:lnTo>
                <a:lnTo>
                  <a:pt x="267868" y="42138"/>
                </a:lnTo>
                <a:lnTo>
                  <a:pt x="270865" y="45034"/>
                </a:lnTo>
                <a:lnTo>
                  <a:pt x="272364" y="49098"/>
                </a:lnTo>
                <a:lnTo>
                  <a:pt x="272364" y="191757"/>
                </a:lnTo>
                <a:lnTo>
                  <a:pt x="271081" y="196151"/>
                </a:lnTo>
                <a:lnTo>
                  <a:pt x="268490" y="198691"/>
                </a:lnTo>
                <a:lnTo>
                  <a:pt x="265912" y="201155"/>
                </a:lnTo>
                <a:lnTo>
                  <a:pt x="261454" y="202399"/>
                </a:lnTo>
                <a:lnTo>
                  <a:pt x="311693" y="202399"/>
                </a:lnTo>
                <a:lnTo>
                  <a:pt x="313027" y="196575"/>
                </a:lnTo>
                <a:lnTo>
                  <a:pt x="313956" y="182245"/>
                </a:lnTo>
                <a:lnTo>
                  <a:pt x="313956" y="57238"/>
                </a:lnTo>
                <a:lnTo>
                  <a:pt x="312889" y="43210"/>
                </a:lnTo>
                <a:lnTo>
                  <a:pt x="311414" y="37706"/>
                </a:lnTo>
                <a:close/>
              </a:path>
              <a:path w="483234" h="240664">
                <a:moveTo>
                  <a:pt x="477532" y="0"/>
                </a:moveTo>
                <a:lnTo>
                  <a:pt x="424472" y="0"/>
                </a:lnTo>
                <a:lnTo>
                  <a:pt x="409946" y="978"/>
                </a:lnTo>
                <a:lnTo>
                  <a:pt x="369087" y="24399"/>
                </a:lnTo>
                <a:lnTo>
                  <a:pt x="359486" y="61747"/>
                </a:lnTo>
                <a:lnTo>
                  <a:pt x="359486" y="74079"/>
                </a:lnTo>
                <a:lnTo>
                  <a:pt x="375373" y="119773"/>
                </a:lnTo>
                <a:lnTo>
                  <a:pt x="417995" y="135826"/>
                </a:lnTo>
                <a:lnTo>
                  <a:pt x="432308" y="135826"/>
                </a:lnTo>
                <a:lnTo>
                  <a:pt x="435673" y="137121"/>
                </a:lnTo>
                <a:lnTo>
                  <a:pt x="439991" y="142278"/>
                </a:lnTo>
                <a:lnTo>
                  <a:pt x="441083" y="145999"/>
                </a:lnTo>
                <a:lnTo>
                  <a:pt x="441083" y="189268"/>
                </a:lnTo>
                <a:lnTo>
                  <a:pt x="439267" y="193382"/>
                </a:lnTo>
                <a:lnTo>
                  <a:pt x="431990" y="200342"/>
                </a:lnTo>
                <a:lnTo>
                  <a:pt x="427088" y="202082"/>
                </a:lnTo>
                <a:lnTo>
                  <a:pt x="364947" y="202082"/>
                </a:lnTo>
                <a:lnTo>
                  <a:pt x="364947" y="240118"/>
                </a:lnTo>
                <a:lnTo>
                  <a:pt x="417677" y="240118"/>
                </a:lnTo>
                <a:lnTo>
                  <a:pt x="432198" y="239140"/>
                </a:lnTo>
                <a:lnTo>
                  <a:pt x="473014" y="215706"/>
                </a:lnTo>
                <a:lnTo>
                  <a:pt x="482663" y="178371"/>
                </a:lnTo>
                <a:lnTo>
                  <a:pt x="482663" y="156933"/>
                </a:lnTo>
                <a:lnTo>
                  <a:pt x="467956" y="112102"/>
                </a:lnTo>
                <a:lnTo>
                  <a:pt x="427405" y="96850"/>
                </a:lnTo>
                <a:lnTo>
                  <a:pt x="412661" y="96850"/>
                </a:lnTo>
                <a:lnTo>
                  <a:pt x="408635" y="95288"/>
                </a:lnTo>
                <a:lnTo>
                  <a:pt x="405574" y="92189"/>
                </a:lnTo>
                <a:lnTo>
                  <a:pt x="402577" y="89077"/>
                </a:lnTo>
                <a:lnTo>
                  <a:pt x="401078" y="85090"/>
                </a:lnTo>
                <a:lnTo>
                  <a:pt x="401078" y="50774"/>
                </a:lnTo>
                <a:lnTo>
                  <a:pt x="402869" y="46672"/>
                </a:lnTo>
                <a:lnTo>
                  <a:pt x="410083" y="39763"/>
                </a:lnTo>
                <a:lnTo>
                  <a:pt x="415010" y="38023"/>
                </a:lnTo>
                <a:lnTo>
                  <a:pt x="477532" y="38023"/>
                </a:lnTo>
                <a:lnTo>
                  <a:pt x="4775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940839" y="5642305"/>
            <a:ext cx="6496050" cy="2747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9705">
              <a:lnSpc>
                <a:spcPct val="99900"/>
              </a:lnSpc>
              <a:spcBef>
                <a:spcPts val="100"/>
              </a:spcBef>
              <a:tabLst>
                <a:tab pos="537210" algn="l"/>
                <a:tab pos="711835" algn="l"/>
                <a:tab pos="1411605" algn="l"/>
                <a:tab pos="1586230" algn="l"/>
                <a:tab pos="1936114" algn="l"/>
                <a:tab pos="2286000" algn="l"/>
                <a:tab pos="2810510" algn="l"/>
                <a:tab pos="2985135" algn="l"/>
                <a:tab pos="3160395" algn="l"/>
                <a:tab pos="3859529" algn="l"/>
                <a:tab pos="4034790" algn="l"/>
                <a:tab pos="4733925" algn="l"/>
                <a:tab pos="5083810" algn="l"/>
                <a:tab pos="5608320" algn="l"/>
              </a:tabLst>
            </a:pPr>
            <a:r>
              <a:rPr dirty="0" sz="2550" spc="100">
                <a:solidFill>
                  <a:srgbClr val="FFFFFF"/>
                </a:solidFill>
                <a:latin typeface="Microsoft Sans Serif"/>
                <a:cs typeface="Microsoft Sans Serif"/>
              </a:rPr>
              <a:t>Optimize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50" spc="55">
                <a:solidFill>
                  <a:srgbClr val="FFFFFF"/>
                </a:solidFill>
                <a:latin typeface="Microsoft Sans Serif"/>
                <a:cs typeface="Microsoft Sans Serif"/>
              </a:rPr>
              <a:t>database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50" spc="-1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215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2550" spc="35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50" spc="-20">
                <a:solidFill>
                  <a:srgbClr val="FFFFFF"/>
                </a:solidFill>
                <a:latin typeface="Microsoft Sans Serif"/>
                <a:cs typeface="Microsoft Sans Serif"/>
              </a:rPr>
              <a:t>easy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204">
                <a:solidFill>
                  <a:srgbClr val="FFFFFF"/>
                </a:solidFill>
                <a:latin typeface="Microsoft Sans Serif"/>
                <a:cs typeface="Microsoft Sans Serif"/>
              </a:rPr>
              <a:t>setup,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225">
                <a:solidFill>
                  <a:srgbClr val="FFFFFF"/>
                </a:solidFill>
                <a:latin typeface="Microsoft Sans Serif"/>
                <a:cs typeface="Microsoft Sans Serif"/>
              </a:rPr>
              <a:t>operation,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550" spc="225">
                <a:solidFill>
                  <a:srgbClr val="FFFFFF"/>
                </a:solidFill>
                <a:latin typeface="Microsoft Sans Serif"/>
                <a:cs typeface="Microsoft Sans Serif"/>
              </a:rPr>
              <a:t>scaling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28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320">
                <a:solidFill>
                  <a:srgbClr val="FFFFFF"/>
                </a:solidFill>
                <a:latin typeface="Microsoft Sans Serif"/>
                <a:cs typeface="Microsoft Sans Serif"/>
              </a:rPr>
              <a:t>relational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55">
                <a:solidFill>
                  <a:srgbClr val="FFFFFF"/>
                </a:solidFill>
                <a:latin typeface="Microsoft Sans Serif"/>
                <a:cs typeface="Microsoft Sans Serif"/>
              </a:rPr>
              <a:t>databases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34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50" spc="225">
                <a:solidFill>
                  <a:srgbClr val="FFFFFF"/>
                </a:solidFill>
                <a:latin typeface="Microsoft Sans Serif"/>
                <a:cs typeface="Microsoft Sans Serif"/>
              </a:rPr>
              <a:t>cloud.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55">
                <a:solidFill>
                  <a:srgbClr val="FFFFFF"/>
                </a:solidFill>
                <a:latin typeface="Microsoft Sans Serif"/>
                <a:cs typeface="Microsoft Sans Serif"/>
              </a:rPr>
              <a:t>Learn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50" spc="9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50" spc="16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245">
                <a:solidFill>
                  <a:srgbClr val="FFFFFF"/>
                </a:solidFill>
                <a:latin typeface="Microsoft Sans Serif"/>
                <a:cs typeface="Microsoft Sans Serif"/>
              </a:rPr>
              <a:t>benefits </a:t>
            </a:r>
            <a:r>
              <a:rPr dirty="0" sz="2550" spc="28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-10">
                <a:solidFill>
                  <a:srgbClr val="FFFFFF"/>
                </a:solidFill>
                <a:latin typeface="Microsoft Sans Serif"/>
                <a:cs typeface="Microsoft Sans Serif"/>
              </a:rPr>
              <a:t>automated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90">
                <a:solidFill>
                  <a:srgbClr val="FFFFFF"/>
                </a:solidFill>
                <a:latin typeface="Microsoft Sans Serif"/>
                <a:cs typeface="Microsoft Sans Serif"/>
              </a:rPr>
              <a:t>backups,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80">
                <a:solidFill>
                  <a:srgbClr val="FFFFFF"/>
                </a:solidFill>
                <a:latin typeface="Microsoft Sans Serif"/>
                <a:cs typeface="Microsoft Sans Serif"/>
              </a:rPr>
              <a:t>read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305">
                <a:solidFill>
                  <a:srgbClr val="FFFFFF"/>
                </a:solidFill>
                <a:latin typeface="Microsoft Sans Serif"/>
                <a:cs typeface="Microsoft Sans Serif"/>
              </a:rPr>
              <a:t>replicas,</a:t>
            </a:r>
            <a:endParaRPr sz="2550">
              <a:latin typeface="Microsoft Sans Serif"/>
              <a:cs typeface="Microsoft Sans Serif"/>
            </a:endParaRPr>
          </a:p>
          <a:p>
            <a:pPr marL="12700" marR="5080">
              <a:lnSpc>
                <a:spcPct val="100499"/>
              </a:lnSpc>
              <a:tabLst>
                <a:tab pos="711835" algn="l"/>
                <a:tab pos="2110740" algn="l"/>
                <a:tab pos="2286000" algn="l"/>
                <a:tab pos="2810510" algn="l"/>
                <a:tab pos="4384040" algn="l"/>
                <a:tab pos="5083810" algn="l"/>
              </a:tabLst>
            </a:pPr>
            <a:r>
              <a:rPr dirty="0" sz="25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155">
                <a:solidFill>
                  <a:srgbClr val="FFFFFF"/>
                </a:solidFill>
                <a:latin typeface="Microsoft Sans Serif"/>
                <a:cs typeface="Microsoft Sans Serif"/>
              </a:rPr>
              <a:t>multi-</a:t>
            </a:r>
            <a:r>
              <a:rPr dirty="0" sz="2550" spc="215">
                <a:solidFill>
                  <a:srgbClr val="FFFFFF"/>
                </a:solidFill>
                <a:latin typeface="Microsoft Sans Serif"/>
                <a:cs typeface="Microsoft Sans Serif"/>
              </a:rPr>
              <a:t>AZ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50" spc="40">
                <a:solidFill>
                  <a:srgbClr val="FFFFFF"/>
                </a:solidFill>
                <a:latin typeface="Microsoft Sans Serif"/>
                <a:cs typeface="Microsoft Sans Serif"/>
              </a:rPr>
              <a:t>deployments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35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-30">
                <a:solidFill>
                  <a:srgbClr val="FFFFFF"/>
                </a:solidFill>
                <a:latin typeface="Microsoft Sans Serif"/>
                <a:cs typeface="Microsoft Sans Serif"/>
              </a:rPr>
              <a:t>enhanced </a:t>
            </a:r>
            <a:r>
              <a:rPr dirty="0" sz="2550" spc="65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50" spc="470">
                <a:solidFill>
                  <a:srgbClr val="FFFFFF"/>
                </a:solidFill>
                <a:latin typeface="Microsoft Sans Serif"/>
                <a:cs typeface="Microsoft Sans Serif"/>
              </a:rPr>
              <a:t>reliability.</a:t>
            </a:r>
            <a:endParaRPr sz="255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380" y="455741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 descr="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10182" y="1328217"/>
            <a:ext cx="12266930" cy="9969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09645" algn="l"/>
                <a:tab pos="5695950" algn="l"/>
                <a:tab pos="10067925" algn="l"/>
              </a:tabLst>
            </a:pPr>
            <a:r>
              <a:rPr dirty="0" sz="6350" spc="740"/>
              <a:t>Elastic</a:t>
            </a:r>
            <a:r>
              <a:rPr dirty="0" sz="6350"/>
              <a:t>	</a:t>
            </a:r>
            <a:r>
              <a:rPr dirty="0" sz="6350" spc="-20"/>
              <a:t>Load</a:t>
            </a:r>
            <a:r>
              <a:rPr dirty="0" sz="6350"/>
              <a:t>	</a:t>
            </a:r>
            <a:r>
              <a:rPr dirty="0" sz="6350" spc="300"/>
              <a:t>Balancing</a:t>
            </a:r>
            <a:r>
              <a:rPr dirty="0" sz="6350"/>
              <a:t>	</a:t>
            </a:r>
            <a:r>
              <a:rPr dirty="0" sz="6350" spc="180"/>
              <a:t>(ELB)</a:t>
            </a:r>
            <a:endParaRPr sz="6350"/>
          </a:p>
        </p:txBody>
      </p:sp>
      <p:sp>
        <p:nvSpPr>
          <p:cNvPr id="10" name="object 10" descr=""/>
          <p:cNvSpPr/>
          <p:nvPr/>
        </p:nvSpPr>
        <p:spPr>
          <a:xfrm>
            <a:off x="13655929" y="3360915"/>
            <a:ext cx="645795" cy="325120"/>
          </a:xfrm>
          <a:custGeom>
            <a:avLst/>
            <a:gdLst/>
            <a:ahLst/>
            <a:cxnLst/>
            <a:rect l="l" t="t" r="r" b="b"/>
            <a:pathLst>
              <a:path w="645794" h="325120">
                <a:moveTo>
                  <a:pt x="164592" y="0"/>
                </a:moveTo>
                <a:lnTo>
                  <a:pt x="0" y="0"/>
                </a:lnTo>
                <a:lnTo>
                  <a:pt x="0" y="324866"/>
                </a:lnTo>
                <a:lnTo>
                  <a:pt x="164592" y="324866"/>
                </a:lnTo>
                <a:lnTo>
                  <a:pt x="164592" y="274701"/>
                </a:lnTo>
                <a:lnTo>
                  <a:pt x="56261" y="274701"/>
                </a:lnTo>
                <a:lnTo>
                  <a:pt x="56261" y="182486"/>
                </a:lnTo>
                <a:lnTo>
                  <a:pt x="153670" y="182486"/>
                </a:lnTo>
                <a:lnTo>
                  <a:pt x="153670" y="132321"/>
                </a:lnTo>
                <a:lnTo>
                  <a:pt x="56261" y="132321"/>
                </a:lnTo>
                <a:lnTo>
                  <a:pt x="56261" y="50165"/>
                </a:lnTo>
                <a:lnTo>
                  <a:pt x="164592" y="50165"/>
                </a:lnTo>
                <a:lnTo>
                  <a:pt x="164592" y="0"/>
                </a:lnTo>
                <a:close/>
              </a:path>
              <a:path w="645794" h="325120">
                <a:moveTo>
                  <a:pt x="298196" y="0"/>
                </a:moveTo>
                <a:lnTo>
                  <a:pt x="241935" y="0"/>
                </a:lnTo>
                <a:lnTo>
                  <a:pt x="241935" y="324866"/>
                </a:lnTo>
                <a:lnTo>
                  <a:pt x="395986" y="324866"/>
                </a:lnTo>
                <a:lnTo>
                  <a:pt x="395986" y="273405"/>
                </a:lnTo>
                <a:lnTo>
                  <a:pt x="298196" y="273405"/>
                </a:lnTo>
                <a:lnTo>
                  <a:pt x="298196" y="0"/>
                </a:lnTo>
                <a:close/>
              </a:path>
              <a:path w="645794" h="325120">
                <a:moveTo>
                  <a:pt x="556768" y="0"/>
                </a:moveTo>
                <a:lnTo>
                  <a:pt x="465328" y="0"/>
                </a:lnTo>
                <a:lnTo>
                  <a:pt x="465328" y="324866"/>
                </a:lnTo>
                <a:lnTo>
                  <a:pt x="562102" y="324866"/>
                </a:lnTo>
                <a:lnTo>
                  <a:pt x="582346" y="323722"/>
                </a:lnTo>
                <a:lnTo>
                  <a:pt x="625602" y="306565"/>
                </a:lnTo>
                <a:lnTo>
                  <a:pt x="642601" y="273837"/>
                </a:lnTo>
                <a:lnTo>
                  <a:pt x="521716" y="273837"/>
                </a:lnTo>
                <a:lnTo>
                  <a:pt x="521716" y="180670"/>
                </a:lnTo>
                <a:lnTo>
                  <a:pt x="642737" y="180670"/>
                </a:lnTo>
                <a:lnTo>
                  <a:pt x="640524" y="171651"/>
                </a:lnTo>
                <a:lnTo>
                  <a:pt x="634095" y="159932"/>
                </a:lnTo>
                <a:lnTo>
                  <a:pt x="625094" y="152209"/>
                </a:lnTo>
                <a:lnTo>
                  <a:pt x="632188" y="144844"/>
                </a:lnTo>
                <a:lnTo>
                  <a:pt x="637270" y="134081"/>
                </a:lnTo>
                <a:lnTo>
                  <a:pt x="638229" y="129641"/>
                </a:lnTo>
                <a:lnTo>
                  <a:pt x="521716" y="129641"/>
                </a:lnTo>
                <a:lnTo>
                  <a:pt x="521716" y="51015"/>
                </a:lnTo>
                <a:lnTo>
                  <a:pt x="638216" y="51015"/>
                </a:lnTo>
                <a:lnTo>
                  <a:pt x="636047" y="42165"/>
                </a:lnTo>
                <a:lnTo>
                  <a:pt x="608435" y="10287"/>
                </a:lnTo>
                <a:lnTo>
                  <a:pt x="576673" y="1143"/>
                </a:lnTo>
                <a:lnTo>
                  <a:pt x="556768" y="0"/>
                </a:lnTo>
                <a:close/>
              </a:path>
              <a:path w="645794" h="325120">
                <a:moveTo>
                  <a:pt x="642737" y="180670"/>
                </a:moveTo>
                <a:lnTo>
                  <a:pt x="573532" y="180670"/>
                </a:lnTo>
                <a:lnTo>
                  <a:pt x="579120" y="182664"/>
                </a:lnTo>
                <a:lnTo>
                  <a:pt x="583184" y="186664"/>
                </a:lnTo>
                <a:lnTo>
                  <a:pt x="587248" y="190576"/>
                </a:lnTo>
                <a:lnTo>
                  <a:pt x="589280" y="196075"/>
                </a:lnTo>
                <a:lnTo>
                  <a:pt x="589280" y="259435"/>
                </a:lnTo>
                <a:lnTo>
                  <a:pt x="587629" y="265391"/>
                </a:lnTo>
                <a:lnTo>
                  <a:pt x="584073" y="268808"/>
                </a:lnTo>
                <a:lnTo>
                  <a:pt x="580644" y="272161"/>
                </a:lnTo>
                <a:lnTo>
                  <a:pt x="574675" y="273837"/>
                </a:lnTo>
                <a:lnTo>
                  <a:pt x="642601" y="273837"/>
                </a:lnTo>
                <a:lnTo>
                  <a:pt x="644407" y="265953"/>
                </a:lnTo>
                <a:lnTo>
                  <a:pt x="645668" y="246557"/>
                </a:lnTo>
                <a:lnTo>
                  <a:pt x="645668" y="207086"/>
                </a:lnTo>
                <a:lnTo>
                  <a:pt x="644382" y="187369"/>
                </a:lnTo>
                <a:lnTo>
                  <a:pt x="642737" y="180670"/>
                </a:lnTo>
                <a:close/>
              </a:path>
              <a:path w="645794" h="325120">
                <a:moveTo>
                  <a:pt x="638216" y="51015"/>
                </a:moveTo>
                <a:lnTo>
                  <a:pt x="570611" y="51015"/>
                </a:lnTo>
                <a:lnTo>
                  <a:pt x="576580" y="52628"/>
                </a:lnTo>
                <a:lnTo>
                  <a:pt x="579882" y="55829"/>
                </a:lnTo>
                <a:lnTo>
                  <a:pt x="583311" y="59042"/>
                </a:lnTo>
                <a:lnTo>
                  <a:pt x="584962" y="64922"/>
                </a:lnTo>
                <a:lnTo>
                  <a:pt x="584962" y="113817"/>
                </a:lnTo>
                <a:lnTo>
                  <a:pt x="582803" y="119405"/>
                </a:lnTo>
                <a:lnTo>
                  <a:pt x="578358" y="123545"/>
                </a:lnTo>
                <a:lnTo>
                  <a:pt x="574167" y="127609"/>
                </a:lnTo>
                <a:lnTo>
                  <a:pt x="568706" y="129641"/>
                </a:lnTo>
                <a:lnTo>
                  <a:pt x="638229" y="129641"/>
                </a:lnTo>
                <a:lnTo>
                  <a:pt x="640328" y="119921"/>
                </a:lnTo>
                <a:lnTo>
                  <a:pt x="641350" y="102362"/>
                </a:lnTo>
                <a:lnTo>
                  <a:pt x="641350" y="77444"/>
                </a:lnTo>
                <a:lnTo>
                  <a:pt x="640020" y="58380"/>
                </a:lnTo>
                <a:lnTo>
                  <a:pt x="638216" y="5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8629510" y="2711049"/>
            <a:ext cx="7833359" cy="475234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245"/>
              </a:spcBef>
              <a:tabLst>
                <a:tab pos="1431925" algn="l"/>
                <a:tab pos="1905000" algn="l"/>
                <a:tab pos="3088005" algn="l"/>
                <a:tab pos="3561079" algn="l"/>
                <a:tab pos="3797935" algn="l"/>
                <a:tab pos="5217795" algn="l"/>
                <a:tab pos="5690870" algn="l"/>
                <a:tab pos="5927725" algn="l"/>
                <a:tab pos="6163945" algn="l"/>
              </a:tabLst>
            </a:pPr>
            <a:r>
              <a:rPr dirty="0" sz="3450" spc="95">
                <a:solidFill>
                  <a:srgbClr val="FFFFFF"/>
                </a:solidFill>
                <a:latin typeface="Microsoft Sans Serif"/>
                <a:cs typeface="Microsoft Sans Serif"/>
              </a:rPr>
              <a:t>Achieve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204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509">
                <a:solidFill>
                  <a:srgbClr val="FFFFFF"/>
                </a:solidFill>
                <a:latin typeface="Microsoft Sans Serif"/>
                <a:cs typeface="Microsoft Sans Serif"/>
              </a:rPr>
              <a:t>availability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3450" spc="535">
                <a:solidFill>
                  <a:srgbClr val="FFFFFF"/>
                </a:solidFill>
                <a:latin typeface="Microsoft Sans Serif"/>
                <a:cs typeface="Microsoft Sans Serif"/>
              </a:rPr>
              <a:t>fault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270">
                <a:solidFill>
                  <a:srgbClr val="FFFFFF"/>
                </a:solidFill>
                <a:latin typeface="Microsoft Sans Serif"/>
                <a:cs typeface="Microsoft Sans Serif"/>
              </a:rPr>
              <a:t>tolerance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450" spc="30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		</a:t>
            </a:r>
            <a:r>
              <a:rPr dirty="0" sz="3450" spc="48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3450" spc="445">
                <a:solidFill>
                  <a:srgbClr val="FFFFFF"/>
                </a:solidFill>
                <a:latin typeface="Microsoft Sans Serif"/>
                <a:cs typeface="Microsoft Sans Serif"/>
              </a:rPr>
              <a:t>distributing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110">
                <a:solidFill>
                  <a:srgbClr val="FFFFFF"/>
                </a:solidFill>
                <a:latin typeface="Microsoft Sans Serif"/>
                <a:cs typeface="Microsoft Sans Serif"/>
              </a:rPr>
              <a:t>incoming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35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dirty="0" sz="3450" spc="640">
                <a:solidFill>
                  <a:srgbClr val="FFFFFF"/>
                </a:solidFill>
                <a:latin typeface="Microsoft Sans Serif"/>
                <a:cs typeface="Microsoft Sans Serif"/>
              </a:rPr>
              <a:t>traffic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155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345">
                <a:solidFill>
                  <a:srgbClr val="FFFFFF"/>
                </a:solidFill>
                <a:latin typeface="Microsoft Sans Serif"/>
                <a:cs typeface="Microsoft Sans Serif"/>
              </a:rPr>
              <a:t>multiple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405">
                <a:solidFill>
                  <a:srgbClr val="FFFFFF"/>
                </a:solidFill>
                <a:latin typeface="Microsoft Sans Serif"/>
                <a:cs typeface="Microsoft Sans Serif"/>
              </a:rPr>
              <a:t>targets.</a:t>
            </a:r>
            <a:endParaRPr sz="3450">
              <a:latin typeface="Microsoft Sans Serif"/>
              <a:cs typeface="Microsoft Sans Serif"/>
            </a:endParaRPr>
          </a:p>
          <a:p>
            <a:pPr marL="12700">
              <a:lnSpc>
                <a:spcPts val="3965"/>
              </a:lnSpc>
              <a:tabLst>
                <a:tab pos="1905000" algn="l"/>
                <a:tab pos="2851785" algn="l"/>
                <a:tab pos="5217795" algn="l"/>
              </a:tabLst>
            </a:pPr>
            <a:r>
              <a:rPr dirty="0" sz="3450" spc="170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229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459">
                <a:solidFill>
                  <a:srgbClr val="FFFFFF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204">
                <a:solidFill>
                  <a:srgbClr val="FFFFFF"/>
                </a:solidFill>
                <a:latin typeface="Microsoft Sans Serif"/>
                <a:cs typeface="Microsoft Sans Serif"/>
              </a:rPr>
              <a:t>load</a:t>
            </a:r>
            <a:endParaRPr sz="3450">
              <a:latin typeface="Microsoft Sans Serif"/>
              <a:cs typeface="Microsoft Sans Serif"/>
            </a:endParaRPr>
          </a:p>
          <a:p>
            <a:pPr marL="12700" marR="5080">
              <a:lnSpc>
                <a:spcPts val="4130"/>
              </a:lnSpc>
              <a:spcBef>
                <a:spcPts val="140"/>
              </a:spcBef>
              <a:tabLst>
                <a:tab pos="958850" algn="l"/>
                <a:tab pos="2141855" algn="l"/>
                <a:tab pos="3561079" algn="l"/>
                <a:tab pos="3797935" algn="l"/>
                <a:tab pos="4507865" algn="l"/>
                <a:tab pos="4980940" algn="l"/>
                <a:tab pos="5927090" algn="l"/>
                <a:tab pos="7110095" algn="l"/>
              </a:tabLst>
            </a:pPr>
            <a:r>
              <a:rPr dirty="0" sz="3450" spc="185">
                <a:solidFill>
                  <a:srgbClr val="FFFFFF"/>
                </a:solidFill>
                <a:latin typeface="Microsoft Sans Serif"/>
                <a:cs typeface="Microsoft Sans Serif"/>
              </a:rPr>
              <a:t>balancer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20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125">
                <a:solidFill>
                  <a:srgbClr val="FFFFFF"/>
                </a:solidFill>
                <a:latin typeface="Microsoft Sans Serif"/>
                <a:cs typeface="Microsoft Sans Serif"/>
              </a:rPr>
              <a:t>understand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-280">
                <a:solidFill>
                  <a:srgbClr val="FFFFFF"/>
                </a:solidFill>
                <a:latin typeface="Microsoft Sans Serif"/>
                <a:cs typeface="Microsoft Sans Serif"/>
              </a:rPr>
              <a:t>how </a:t>
            </a:r>
            <a:r>
              <a:rPr dirty="0" sz="3450" spc="-355">
                <a:solidFill>
                  <a:srgbClr val="FFFFFF"/>
                </a:solidFill>
                <a:latin typeface="Microsoft Sans Serif"/>
                <a:cs typeface="Microsoft Sans Serif"/>
              </a:rPr>
              <a:t>ELB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310">
                <a:solidFill>
                  <a:srgbClr val="FFFFFF"/>
                </a:solidFill>
                <a:latin typeface="Microsoft Sans Serif"/>
                <a:cs typeface="Microsoft Sans Serif"/>
              </a:rPr>
              <a:t>contributes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450" spc="39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520">
                <a:solidFill>
                  <a:srgbClr val="FFFFFF"/>
                </a:solidFill>
                <a:latin typeface="Microsoft Sans Serif"/>
                <a:cs typeface="Microsoft Sans Serif"/>
              </a:rPr>
              <a:t>efficient </a:t>
            </a:r>
            <a:r>
              <a:rPr dirty="0" sz="3450" spc="170">
                <a:solidFill>
                  <a:srgbClr val="FFFFFF"/>
                </a:solidFill>
                <a:latin typeface="Microsoft Sans Serif"/>
                <a:cs typeface="Microsoft Sans Serif"/>
              </a:rPr>
              <a:t>resource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525">
                <a:solidFill>
                  <a:srgbClr val="FFFFFF"/>
                </a:solidFill>
                <a:latin typeface="Microsoft Sans Serif"/>
                <a:cs typeface="Microsoft Sans Serif"/>
              </a:rPr>
              <a:t>utilization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75">
                <a:solidFill>
                  <a:srgbClr val="FFFFFF"/>
                </a:solidFill>
                <a:latin typeface="Microsoft Sans Serif"/>
                <a:cs typeface="Microsoft Sans Serif"/>
              </a:rPr>
              <a:t>improved</a:t>
            </a:r>
            <a:endParaRPr sz="3450">
              <a:latin typeface="Microsoft Sans Serif"/>
              <a:cs typeface="Microsoft Sans Serif"/>
            </a:endParaRPr>
          </a:p>
          <a:p>
            <a:pPr marL="12700">
              <a:lnSpc>
                <a:spcPts val="4054"/>
              </a:lnSpc>
              <a:tabLst>
                <a:tab pos="2851785" algn="l"/>
              </a:tabLst>
            </a:pPr>
            <a:r>
              <a:rPr dirty="0" sz="3450" spc="350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3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50" spc="155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endParaRPr sz="345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 descr="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65626" y="4626152"/>
            <a:ext cx="5271770" cy="9969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198370" algn="l"/>
              </a:tabLst>
            </a:pPr>
            <a:r>
              <a:rPr dirty="0" sz="6350" spc="140"/>
              <a:t>Auto</a:t>
            </a:r>
            <a:r>
              <a:rPr dirty="0" sz="6350"/>
              <a:t>	</a:t>
            </a:r>
            <a:r>
              <a:rPr dirty="0" sz="6350" spc="434"/>
              <a:t>Scaling</a:t>
            </a:r>
            <a:endParaRPr sz="6350"/>
          </a:p>
        </p:txBody>
      </p:sp>
      <p:sp>
        <p:nvSpPr>
          <p:cNvPr id="10" name="object 10" descr=""/>
          <p:cNvSpPr/>
          <p:nvPr/>
        </p:nvSpPr>
        <p:spPr>
          <a:xfrm>
            <a:off x="6503416" y="6135129"/>
            <a:ext cx="2625090" cy="373380"/>
          </a:xfrm>
          <a:custGeom>
            <a:avLst/>
            <a:gdLst/>
            <a:ahLst/>
            <a:cxnLst/>
            <a:rect l="l" t="t" r="r" b="b"/>
            <a:pathLst>
              <a:path w="2625090" h="373379">
                <a:moveTo>
                  <a:pt x="133896" y="0"/>
                </a:moveTo>
                <a:lnTo>
                  <a:pt x="73393" y="0"/>
                </a:lnTo>
                <a:lnTo>
                  <a:pt x="0" y="303695"/>
                </a:lnTo>
                <a:lnTo>
                  <a:pt x="54102" y="303695"/>
                </a:lnTo>
                <a:lnTo>
                  <a:pt x="70104" y="231190"/>
                </a:lnTo>
                <a:lnTo>
                  <a:pt x="188781" y="231190"/>
                </a:lnTo>
                <a:lnTo>
                  <a:pt x="177459" y="183502"/>
                </a:lnTo>
                <a:lnTo>
                  <a:pt x="80289" y="183502"/>
                </a:lnTo>
                <a:lnTo>
                  <a:pt x="102997" y="76200"/>
                </a:lnTo>
                <a:lnTo>
                  <a:pt x="151986" y="76200"/>
                </a:lnTo>
                <a:lnTo>
                  <a:pt x="133896" y="0"/>
                </a:lnTo>
                <a:close/>
              </a:path>
              <a:path w="2625090" h="373379">
                <a:moveTo>
                  <a:pt x="188781" y="231190"/>
                </a:moveTo>
                <a:lnTo>
                  <a:pt x="136194" y="231190"/>
                </a:lnTo>
                <a:lnTo>
                  <a:pt x="151790" y="303695"/>
                </a:lnTo>
                <a:lnTo>
                  <a:pt x="205994" y="303695"/>
                </a:lnTo>
                <a:lnTo>
                  <a:pt x="188781" y="231190"/>
                </a:lnTo>
                <a:close/>
              </a:path>
              <a:path w="2625090" h="373379">
                <a:moveTo>
                  <a:pt x="151986" y="76200"/>
                </a:moveTo>
                <a:lnTo>
                  <a:pt x="102997" y="76200"/>
                </a:lnTo>
                <a:lnTo>
                  <a:pt x="126098" y="183502"/>
                </a:lnTo>
                <a:lnTo>
                  <a:pt x="177459" y="183502"/>
                </a:lnTo>
                <a:lnTo>
                  <a:pt x="151986" y="76200"/>
                </a:lnTo>
                <a:close/>
              </a:path>
              <a:path w="2625090" h="373379">
                <a:moveTo>
                  <a:pt x="294970" y="81902"/>
                </a:moveTo>
                <a:lnTo>
                  <a:pt x="243166" y="81902"/>
                </a:lnTo>
                <a:lnTo>
                  <a:pt x="243166" y="229692"/>
                </a:lnTo>
                <a:lnTo>
                  <a:pt x="253689" y="275437"/>
                </a:lnTo>
                <a:lnTo>
                  <a:pt x="285092" y="299191"/>
                </a:lnTo>
                <a:lnTo>
                  <a:pt x="317169" y="303695"/>
                </a:lnTo>
                <a:lnTo>
                  <a:pt x="331165" y="303695"/>
                </a:lnTo>
                <a:lnTo>
                  <a:pt x="341111" y="303162"/>
                </a:lnTo>
                <a:lnTo>
                  <a:pt x="349061" y="301564"/>
                </a:lnTo>
                <a:lnTo>
                  <a:pt x="355012" y="298905"/>
                </a:lnTo>
                <a:lnTo>
                  <a:pt x="358965" y="295186"/>
                </a:lnTo>
                <a:lnTo>
                  <a:pt x="405155" y="295186"/>
                </a:lnTo>
                <a:lnTo>
                  <a:pt x="405155" y="255993"/>
                </a:lnTo>
                <a:lnTo>
                  <a:pt x="307200" y="255993"/>
                </a:lnTo>
                <a:lnTo>
                  <a:pt x="302691" y="254419"/>
                </a:lnTo>
                <a:lnTo>
                  <a:pt x="299567" y="251294"/>
                </a:lnTo>
                <a:lnTo>
                  <a:pt x="296506" y="248158"/>
                </a:lnTo>
                <a:lnTo>
                  <a:pt x="294970" y="243687"/>
                </a:lnTo>
                <a:lnTo>
                  <a:pt x="294970" y="81902"/>
                </a:lnTo>
                <a:close/>
              </a:path>
              <a:path w="2625090" h="373379">
                <a:moveTo>
                  <a:pt x="405155" y="295186"/>
                </a:moveTo>
                <a:lnTo>
                  <a:pt x="358965" y="295186"/>
                </a:lnTo>
                <a:lnTo>
                  <a:pt x="355358" y="303695"/>
                </a:lnTo>
                <a:lnTo>
                  <a:pt x="405155" y="303695"/>
                </a:lnTo>
                <a:lnTo>
                  <a:pt x="405155" y="295186"/>
                </a:lnTo>
                <a:close/>
              </a:path>
              <a:path w="2625090" h="373379">
                <a:moveTo>
                  <a:pt x="405155" y="81902"/>
                </a:moveTo>
                <a:lnTo>
                  <a:pt x="353364" y="81902"/>
                </a:lnTo>
                <a:lnTo>
                  <a:pt x="353271" y="243687"/>
                </a:lnTo>
                <a:lnTo>
                  <a:pt x="353034" y="245986"/>
                </a:lnTo>
                <a:lnTo>
                  <a:pt x="351497" y="248996"/>
                </a:lnTo>
                <a:lnTo>
                  <a:pt x="348767" y="251790"/>
                </a:lnTo>
                <a:lnTo>
                  <a:pt x="346100" y="254596"/>
                </a:lnTo>
                <a:lnTo>
                  <a:pt x="341591" y="255993"/>
                </a:lnTo>
                <a:lnTo>
                  <a:pt x="405155" y="255993"/>
                </a:lnTo>
                <a:lnTo>
                  <a:pt x="405155" y="81902"/>
                </a:lnTo>
                <a:close/>
              </a:path>
              <a:path w="2625090" h="373379">
                <a:moveTo>
                  <a:pt x="560832" y="129590"/>
                </a:moveTo>
                <a:lnTo>
                  <a:pt x="508939" y="129590"/>
                </a:lnTo>
                <a:lnTo>
                  <a:pt x="508939" y="245986"/>
                </a:lnTo>
                <a:lnTo>
                  <a:pt x="522236" y="287489"/>
                </a:lnTo>
                <a:lnTo>
                  <a:pt x="560438" y="303695"/>
                </a:lnTo>
                <a:lnTo>
                  <a:pt x="620623" y="303695"/>
                </a:lnTo>
                <a:lnTo>
                  <a:pt x="620623" y="255993"/>
                </a:lnTo>
                <a:lnTo>
                  <a:pt x="566470" y="255993"/>
                </a:lnTo>
                <a:lnTo>
                  <a:pt x="563727" y="255524"/>
                </a:lnTo>
                <a:lnTo>
                  <a:pt x="562533" y="254596"/>
                </a:lnTo>
                <a:lnTo>
                  <a:pt x="561403" y="253593"/>
                </a:lnTo>
                <a:lnTo>
                  <a:pt x="560832" y="251421"/>
                </a:lnTo>
                <a:lnTo>
                  <a:pt x="560832" y="129590"/>
                </a:lnTo>
                <a:close/>
              </a:path>
              <a:path w="2625090" h="373379">
                <a:moveTo>
                  <a:pt x="620623" y="81902"/>
                </a:moveTo>
                <a:lnTo>
                  <a:pt x="470039" y="81902"/>
                </a:lnTo>
                <a:lnTo>
                  <a:pt x="470039" y="129590"/>
                </a:lnTo>
                <a:lnTo>
                  <a:pt x="620623" y="129590"/>
                </a:lnTo>
                <a:lnTo>
                  <a:pt x="620623" y="81902"/>
                </a:lnTo>
                <a:close/>
              </a:path>
              <a:path w="2625090" h="373379">
                <a:moveTo>
                  <a:pt x="560832" y="32702"/>
                </a:moveTo>
                <a:lnTo>
                  <a:pt x="508939" y="32702"/>
                </a:lnTo>
                <a:lnTo>
                  <a:pt x="508939" y="81902"/>
                </a:lnTo>
                <a:lnTo>
                  <a:pt x="560832" y="81902"/>
                </a:lnTo>
                <a:lnTo>
                  <a:pt x="560832" y="32702"/>
                </a:lnTo>
                <a:close/>
              </a:path>
              <a:path w="2625090" h="373379">
                <a:moveTo>
                  <a:pt x="772998" y="81902"/>
                </a:moveTo>
                <a:lnTo>
                  <a:pt x="759510" y="81902"/>
                </a:lnTo>
                <a:lnTo>
                  <a:pt x="741267" y="83026"/>
                </a:lnTo>
                <a:lnTo>
                  <a:pt x="701014" y="99898"/>
                </a:lnTo>
                <a:lnTo>
                  <a:pt x="682631" y="138106"/>
                </a:lnTo>
                <a:lnTo>
                  <a:pt x="681405" y="155892"/>
                </a:lnTo>
                <a:lnTo>
                  <a:pt x="681405" y="229692"/>
                </a:lnTo>
                <a:lnTo>
                  <a:pt x="692437" y="275531"/>
                </a:lnTo>
                <a:lnTo>
                  <a:pt x="725438" y="299218"/>
                </a:lnTo>
                <a:lnTo>
                  <a:pt x="759510" y="303695"/>
                </a:lnTo>
                <a:lnTo>
                  <a:pt x="772998" y="303695"/>
                </a:lnTo>
                <a:lnTo>
                  <a:pt x="820595" y="293622"/>
                </a:lnTo>
                <a:lnTo>
                  <a:pt x="846302" y="262764"/>
                </a:lnTo>
                <a:lnTo>
                  <a:pt x="847931" y="255993"/>
                </a:lnTo>
                <a:lnTo>
                  <a:pt x="747471" y="255993"/>
                </a:lnTo>
                <a:lnTo>
                  <a:pt x="741781" y="254457"/>
                </a:lnTo>
                <a:lnTo>
                  <a:pt x="738301" y="251396"/>
                </a:lnTo>
                <a:lnTo>
                  <a:pt x="734910" y="248323"/>
                </a:lnTo>
                <a:lnTo>
                  <a:pt x="733209" y="243827"/>
                </a:lnTo>
                <a:lnTo>
                  <a:pt x="733209" y="141770"/>
                </a:lnTo>
                <a:lnTo>
                  <a:pt x="734910" y="137261"/>
                </a:lnTo>
                <a:lnTo>
                  <a:pt x="738301" y="134200"/>
                </a:lnTo>
                <a:lnTo>
                  <a:pt x="741781" y="131127"/>
                </a:lnTo>
                <a:lnTo>
                  <a:pt x="747471" y="129590"/>
                </a:lnTo>
                <a:lnTo>
                  <a:pt x="847927" y="129590"/>
                </a:lnTo>
                <a:lnTo>
                  <a:pt x="846302" y="122847"/>
                </a:lnTo>
                <a:lnTo>
                  <a:pt x="820595" y="92023"/>
                </a:lnTo>
                <a:lnTo>
                  <a:pt x="791291" y="83026"/>
                </a:lnTo>
                <a:lnTo>
                  <a:pt x="772998" y="81902"/>
                </a:lnTo>
                <a:close/>
              </a:path>
              <a:path w="2625090" h="373379">
                <a:moveTo>
                  <a:pt x="847927" y="129590"/>
                </a:moveTo>
                <a:lnTo>
                  <a:pt x="785101" y="129590"/>
                </a:lnTo>
                <a:lnTo>
                  <a:pt x="790803" y="131127"/>
                </a:lnTo>
                <a:lnTo>
                  <a:pt x="794207" y="134200"/>
                </a:lnTo>
                <a:lnTo>
                  <a:pt x="797674" y="137261"/>
                </a:lnTo>
                <a:lnTo>
                  <a:pt x="799401" y="141770"/>
                </a:lnTo>
                <a:lnTo>
                  <a:pt x="799401" y="243827"/>
                </a:lnTo>
                <a:lnTo>
                  <a:pt x="797674" y="248323"/>
                </a:lnTo>
                <a:lnTo>
                  <a:pt x="794207" y="251396"/>
                </a:lnTo>
                <a:lnTo>
                  <a:pt x="790803" y="254457"/>
                </a:lnTo>
                <a:lnTo>
                  <a:pt x="785101" y="255993"/>
                </a:lnTo>
                <a:lnTo>
                  <a:pt x="847931" y="255993"/>
                </a:lnTo>
                <a:lnTo>
                  <a:pt x="849978" y="247485"/>
                </a:lnTo>
                <a:lnTo>
                  <a:pt x="851204" y="229692"/>
                </a:lnTo>
                <a:lnTo>
                  <a:pt x="851204" y="155892"/>
                </a:lnTo>
                <a:lnTo>
                  <a:pt x="849978" y="138106"/>
                </a:lnTo>
                <a:lnTo>
                  <a:pt x="847927" y="129590"/>
                </a:lnTo>
                <a:close/>
              </a:path>
              <a:path w="2625090" h="373379">
                <a:moveTo>
                  <a:pt x="1280045" y="0"/>
                </a:moveTo>
                <a:lnTo>
                  <a:pt x="1212951" y="0"/>
                </a:lnTo>
                <a:lnTo>
                  <a:pt x="1194575" y="1238"/>
                </a:lnTo>
                <a:lnTo>
                  <a:pt x="1152347" y="19799"/>
                </a:lnTo>
                <a:lnTo>
                  <a:pt x="1132105" y="60023"/>
                </a:lnTo>
                <a:lnTo>
                  <a:pt x="1130757" y="78105"/>
                </a:lnTo>
                <a:lnTo>
                  <a:pt x="1130757" y="93700"/>
                </a:lnTo>
                <a:lnTo>
                  <a:pt x="1142056" y="140270"/>
                </a:lnTo>
                <a:lnTo>
                  <a:pt x="1174373" y="166722"/>
                </a:lnTo>
                <a:lnTo>
                  <a:pt x="1204747" y="171792"/>
                </a:lnTo>
                <a:lnTo>
                  <a:pt x="1222844" y="171792"/>
                </a:lnTo>
                <a:lnTo>
                  <a:pt x="1227112" y="173431"/>
                </a:lnTo>
                <a:lnTo>
                  <a:pt x="1232573" y="179959"/>
                </a:lnTo>
                <a:lnTo>
                  <a:pt x="1233944" y="184658"/>
                </a:lnTo>
                <a:lnTo>
                  <a:pt x="1233944" y="239395"/>
                </a:lnTo>
                <a:lnTo>
                  <a:pt x="1231646" y="244589"/>
                </a:lnTo>
                <a:lnTo>
                  <a:pt x="1222451" y="253390"/>
                </a:lnTo>
                <a:lnTo>
                  <a:pt x="1216240" y="255587"/>
                </a:lnTo>
                <a:lnTo>
                  <a:pt x="1137653" y="255587"/>
                </a:lnTo>
                <a:lnTo>
                  <a:pt x="1137653" y="303695"/>
                </a:lnTo>
                <a:lnTo>
                  <a:pt x="1204353" y="303695"/>
                </a:lnTo>
                <a:lnTo>
                  <a:pt x="1222715" y="302457"/>
                </a:lnTo>
                <a:lnTo>
                  <a:pt x="1264843" y="283895"/>
                </a:lnTo>
                <a:lnTo>
                  <a:pt x="1285180" y="243671"/>
                </a:lnTo>
                <a:lnTo>
                  <a:pt x="1286535" y="225590"/>
                </a:lnTo>
                <a:lnTo>
                  <a:pt x="1286535" y="198488"/>
                </a:lnTo>
                <a:lnTo>
                  <a:pt x="1276082" y="152575"/>
                </a:lnTo>
                <a:lnTo>
                  <a:pt x="1245819" y="127319"/>
                </a:lnTo>
                <a:lnTo>
                  <a:pt x="1216647" y="122491"/>
                </a:lnTo>
                <a:lnTo>
                  <a:pt x="1198016" y="122491"/>
                </a:lnTo>
                <a:lnTo>
                  <a:pt x="1192911" y="120535"/>
                </a:lnTo>
                <a:lnTo>
                  <a:pt x="1189050" y="116598"/>
                </a:lnTo>
                <a:lnTo>
                  <a:pt x="1185252" y="112661"/>
                </a:lnTo>
                <a:lnTo>
                  <a:pt x="1183347" y="107632"/>
                </a:lnTo>
                <a:lnTo>
                  <a:pt x="1183347" y="64236"/>
                </a:lnTo>
                <a:lnTo>
                  <a:pt x="1185621" y="59042"/>
                </a:lnTo>
                <a:lnTo>
                  <a:pt x="1194752" y="50304"/>
                </a:lnTo>
                <a:lnTo>
                  <a:pt x="1200975" y="48107"/>
                </a:lnTo>
                <a:lnTo>
                  <a:pt x="1280045" y="48107"/>
                </a:lnTo>
                <a:lnTo>
                  <a:pt x="1280045" y="0"/>
                </a:lnTo>
                <a:close/>
              </a:path>
              <a:path w="2625090" h="373379">
                <a:moveTo>
                  <a:pt x="1499514" y="81902"/>
                </a:moveTo>
                <a:lnTo>
                  <a:pt x="1438211" y="81902"/>
                </a:lnTo>
                <a:lnTo>
                  <a:pt x="1419925" y="83026"/>
                </a:lnTo>
                <a:lnTo>
                  <a:pt x="1379613" y="99898"/>
                </a:lnTo>
                <a:lnTo>
                  <a:pt x="1361338" y="138106"/>
                </a:lnTo>
                <a:lnTo>
                  <a:pt x="1360119" y="155892"/>
                </a:lnTo>
                <a:lnTo>
                  <a:pt x="1360119" y="229692"/>
                </a:lnTo>
                <a:lnTo>
                  <a:pt x="1370979" y="275794"/>
                </a:lnTo>
                <a:lnTo>
                  <a:pt x="1403816" y="299267"/>
                </a:lnTo>
                <a:lnTo>
                  <a:pt x="1438211" y="303695"/>
                </a:lnTo>
                <a:lnTo>
                  <a:pt x="1499514" y="303695"/>
                </a:lnTo>
                <a:lnTo>
                  <a:pt x="1499514" y="255993"/>
                </a:lnTo>
                <a:lnTo>
                  <a:pt x="1426184" y="255993"/>
                </a:lnTo>
                <a:lnTo>
                  <a:pt x="1420482" y="254457"/>
                </a:lnTo>
                <a:lnTo>
                  <a:pt x="1417015" y="251396"/>
                </a:lnTo>
                <a:lnTo>
                  <a:pt x="1413624" y="248323"/>
                </a:lnTo>
                <a:lnTo>
                  <a:pt x="1411922" y="243827"/>
                </a:lnTo>
                <a:lnTo>
                  <a:pt x="1411922" y="141770"/>
                </a:lnTo>
                <a:lnTo>
                  <a:pt x="1413624" y="137261"/>
                </a:lnTo>
                <a:lnTo>
                  <a:pt x="1417015" y="134200"/>
                </a:lnTo>
                <a:lnTo>
                  <a:pt x="1420482" y="131127"/>
                </a:lnTo>
                <a:lnTo>
                  <a:pt x="1426184" y="129590"/>
                </a:lnTo>
                <a:lnTo>
                  <a:pt x="1499514" y="129590"/>
                </a:lnTo>
                <a:lnTo>
                  <a:pt x="1499514" y="81902"/>
                </a:lnTo>
                <a:close/>
              </a:path>
              <a:path w="2625090" h="373379">
                <a:moveTo>
                  <a:pt x="1643786" y="81902"/>
                </a:moveTo>
                <a:lnTo>
                  <a:pt x="1575892" y="81902"/>
                </a:lnTo>
                <a:lnTo>
                  <a:pt x="1575892" y="129590"/>
                </a:lnTo>
                <a:lnTo>
                  <a:pt x="1655813" y="129590"/>
                </a:lnTo>
                <a:lnTo>
                  <a:pt x="1661490" y="131127"/>
                </a:lnTo>
                <a:lnTo>
                  <a:pt x="1664881" y="134200"/>
                </a:lnTo>
                <a:lnTo>
                  <a:pt x="1668348" y="137261"/>
                </a:lnTo>
                <a:lnTo>
                  <a:pt x="1670088" y="141770"/>
                </a:lnTo>
                <a:lnTo>
                  <a:pt x="1670088" y="159702"/>
                </a:lnTo>
                <a:lnTo>
                  <a:pt x="1627784" y="159702"/>
                </a:lnTo>
                <a:lnTo>
                  <a:pt x="1597906" y="164200"/>
                </a:lnTo>
                <a:lnTo>
                  <a:pt x="1576566" y="177696"/>
                </a:lnTo>
                <a:lnTo>
                  <a:pt x="1563763" y="200191"/>
                </a:lnTo>
                <a:lnTo>
                  <a:pt x="1559496" y="231686"/>
                </a:lnTo>
                <a:lnTo>
                  <a:pt x="1559496" y="239890"/>
                </a:lnTo>
                <a:lnTo>
                  <a:pt x="1568947" y="280238"/>
                </a:lnTo>
                <a:lnTo>
                  <a:pt x="1611331" y="302769"/>
                </a:lnTo>
                <a:lnTo>
                  <a:pt x="1627390" y="303695"/>
                </a:lnTo>
                <a:lnTo>
                  <a:pt x="1663890" y="303695"/>
                </a:lnTo>
                <a:lnTo>
                  <a:pt x="1672881" y="302969"/>
                </a:lnTo>
                <a:lnTo>
                  <a:pt x="1680062" y="300791"/>
                </a:lnTo>
                <a:lnTo>
                  <a:pt x="1685430" y="297163"/>
                </a:lnTo>
                <a:lnTo>
                  <a:pt x="1688985" y="292087"/>
                </a:lnTo>
                <a:lnTo>
                  <a:pt x="1742376" y="292087"/>
                </a:lnTo>
                <a:lnTo>
                  <a:pt x="1742376" y="257987"/>
                </a:lnTo>
                <a:lnTo>
                  <a:pt x="1731048" y="257987"/>
                </a:lnTo>
                <a:lnTo>
                  <a:pt x="1724812" y="257619"/>
                </a:lnTo>
                <a:lnTo>
                  <a:pt x="1722551" y="256159"/>
                </a:lnTo>
                <a:lnTo>
                  <a:pt x="1722447" y="255993"/>
                </a:lnTo>
                <a:lnTo>
                  <a:pt x="1618551" y="255993"/>
                </a:lnTo>
                <a:lnTo>
                  <a:pt x="1615389" y="255193"/>
                </a:lnTo>
                <a:lnTo>
                  <a:pt x="1613789" y="253593"/>
                </a:lnTo>
                <a:lnTo>
                  <a:pt x="1612188" y="251917"/>
                </a:lnTo>
                <a:lnTo>
                  <a:pt x="1611388" y="248716"/>
                </a:lnTo>
                <a:lnTo>
                  <a:pt x="1611388" y="218757"/>
                </a:lnTo>
                <a:lnTo>
                  <a:pt x="1612861" y="214896"/>
                </a:lnTo>
                <a:lnTo>
                  <a:pt x="1615782" y="211886"/>
                </a:lnTo>
                <a:lnTo>
                  <a:pt x="1618792" y="208889"/>
                </a:lnTo>
                <a:lnTo>
                  <a:pt x="1622653" y="207391"/>
                </a:lnTo>
                <a:lnTo>
                  <a:pt x="1721980" y="207391"/>
                </a:lnTo>
                <a:lnTo>
                  <a:pt x="1721980" y="155892"/>
                </a:lnTo>
                <a:lnTo>
                  <a:pt x="1710959" y="110111"/>
                </a:lnTo>
                <a:lnTo>
                  <a:pt x="1677933" y="86399"/>
                </a:lnTo>
                <a:lnTo>
                  <a:pt x="1662072" y="83026"/>
                </a:lnTo>
                <a:lnTo>
                  <a:pt x="1643786" y="81902"/>
                </a:lnTo>
                <a:close/>
              </a:path>
              <a:path w="2625090" h="373379">
                <a:moveTo>
                  <a:pt x="1742376" y="292087"/>
                </a:moveTo>
                <a:lnTo>
                  <a:pt x="1688985" y="292087"/>
                </a:lnTo>
                <a:lnTo>
                  <a:pt x="1688249" y="294220"/>
                </a:lnTo>
                <a:lnTo>
                  <a:pt x="1690547" y="296684"/>
                </a:lnTo>
                <a:lnTo>
                  <a:pt x="1701279" y="302285"/>
                </a:lnTo>
                <a:lnTo>
                  <a:pt x="1706448" y="303695"/>
                </a:lnTo>
                <a:lnTo>
                  <a:pt x="1742376" y="303695"/>
                </a:lnTo>
                <a:lnTo>
                  <a:pt x="1742376" y="292087"/>
                </a:lnTo>
                <a:close/>
              </a:path>
              <a:path w="2625090" h="373379">
                <a:moveTo>
                  <a:pt x="1721980" y="207391"/>
                </a:moveTo>
                <a:lnTo>
                  <a:pt x="1670088" y="207391"/>
                </a:lnTo>
                <a:lnTo>
                  <a:pt x="1670057" y="248716"/>
                </a:lnTo>
                <a:lnTo>
                  <a:pt x="1669580" y="251663"/>
                </a:lnTo>
                <a:lnTo>
                  <a:pt x="1667586" y="255117"/>
                </a:lnTo>
                <a:lnTo>
                  <a:pt x="1664652" y="255993"/>
                </a:lnTo>
                <a:lnTo>
                  <a:pt x="1722447" y="255993"/>
                </a:lnTo>
                <a:lnTo>
                  <a:pt x="1721980" y="255257"/>
                </a:lnTo>
                <a:lnTo>
                  <a:pt x="1721980" y="207391"/>
                </a:lnTo>
                <a:close/>
              </a:path>
              <a:path w="2625090" h="373379">
                <a:moveTo>
                  <a:pt x="1893963" y="0"/>
                </a:moveTo>
                <a:lnTo>
                  <a:pt x="1781962" y="0"/>
                </a:lnTo>
                <a:lnTo>
                  <a:pt x="1781962" y="47701"/>
                </a:lnTo>
                <a:lnTo>
                  <a:pt x="1842160" y="47701"/>
                </a:lnTo>
                <a:lnTo>
                  <a:pt x="1842285" y="255993"/>
                </a:lnTo>
                <a:lnTo>
                  <a:pt x="1861925" y="296826"/>
                </a:lnTo>
                <a:lnTo>
                  <a:pt x="1885454" y="303695"/>
                </a:lnTo>
                <a:lnTo>
                  <a:pt x="1962746" y="303695"/>
                </a:lnTo>
                <a:lnTo>
                  <a:pt x="1962746" y="255993"/>
                </a:lnTo>
                <a:lnTo>
                  <a:pt x="1896757" y="255993"/>
                </a:lnTo>
                <a:lnTo>
                  <a:pt x="1895030" y="255816"/>
                </a:lnTo>
                <a:lnTo>
                  <a:pt x="1894560" y="255485"/>
                </a:lnTo>
                <a:lnTo>
                  <a:pt x="1894154" y="255092"/>
                </a:lnTo>
                <a:lnTo>
                  <a:pt x="1893998" y="254190"/>
                </a:lnTo>
                <a:lnTo>
                  <a:pt x="1893963" y="0"/>
                </a:lnTo>
                <a:close/>
              </a:path>
              <a:path w="2625090" h="373379">
                <a:moveTo>
                  <a:pt x="2121230" y="0"/>
                </a:moveTo>
                <a:lnTo>
                  <a:pt x="2065324" y="0"/>
                </a:lnTo>
                <a:lnTo>
                  <a:pt x="2065324" y="53797"/>
                </a:lnTo>
                <a:lnTo>
                  <a:pt x="2121230" y="53797"/>
                </a:lnTo>
                <a:lnTo>
                  <a:pt x="2121230" y="0"/>
                </a:lnTo>
                <a:close/>
              </a:path>
              <a:path w="2625090" h="373379">
                <a:moveTo>
                  <a:pt x="2119223" y="81902"/>
                </a:moveTo>
                <a:lnTo>
                  <a:pt x="2007235" y="81902"/>
                </a:lnTo>
                <a:lnTo>
                  <a:pt x="2007235" y="129590"/>
                </a:lnTo>
                <a:lnTo>
                  <a:pt x="2067433" y="129590"/>
                </a:lnTo>
                <a:lnTo>
                  <a:pt x="2067433" y="303695"/>
                </a:lnTo>
                <a:lnTo>
                  <a:pt x="2179828" y="303695"/>
                </a:lnTo>
                <a:lnTo>
                  <a:pt x="2179828" y="255993"/>
                </a:lnTo>
                <a:lnTo>
                  <a:pt x="2119223" y="255993"/>
                </a:lnTo>
                <a:lnTo>
                  <a:pt x="2119223" y="81902"/>
                </a:lnTo>
                <a:close/>
              </a:path>
              <a:path w="2625090" h="373379">
                <a:moveTo>
                  <a:pt x="2280996" y="81902"/>
                </a:moveTo>
                <a:lnTo>
                  <a:pt x="2231199" y="81902"/>
                </a:lnTo>
                <a:lnTo>
                  <a:pt x="2231199" y="303695"/>
                </a:lnTo>
                <a:lnTo>
                  <a:pt x="2283104" y="303695"/>
                </a:lnTo>
                <a:lnTo>
                  <a:pt x="2283104" y="140398"/>
                </a:lnTo>
                <a:lnTo>
                  <a:pt x="2284501" y="137261"/>
                </a:lnTo>
                <a:lnTo>
                  <a:pt x="2290102" y="131127"/>
                </a:lnTo>
                <a:lnTo>
                  <a:pt x="2294737" y="129590"/>
                </a:lnTo>
                <a:lnTo>
                  <a:pt x="2394957" y="129590"/>
                </a:lnTo>
                <a:lnTo>
                  <a:pt x="2393419" y="122899"/>
                </a:lnTo>
                <a:lnTo>
                  <a:pt x="2387578" y="110149"/>
                </a:lnTo>
                <a:lnTo>
                  <a:pt x="2379395" y="99898"/>
                </a:lnTo>
                <a:lnTo>
                  <a:pt x="2368925" y="92023"/>
                </a:lnTo>
                <a:lnTo>
                  <a:pt x="2365254" y="90398"/>
                </a:lnTo>
                <a:lnTo>
                  <a:pt x="2277300" y="90398"/>
                </a:lnTo>
                <a:lnTo>
                  <a:pt x="2280996" y="81902"/>
                </a:lnTo>
                <a:close/>
              </a:path>
              <a:path w="2625090" h="373379">
                <a:moveTo>
                  <a:pt x="2394957" y="129590"/>
                </a:moveTo>
                <a:lnTo>
                  <a:pt x="2334056" y="129590"/>
                </a:lnTo>
                <a:lnTo>
                  <a:pt x="2338527" y="131165"/>
                </a:lnTo>
                <a:lnTo>
                  <a:pt x="2341600" y="134302"/>
                </a:lnTo>
                <a:lnTo>
                  <a:pt x="2344724" y="137426"/>
                </a:lnTo>
                <a:lnTo>
                  <a:pt x="2346299" y="141897"/>
                </a:lnTo>
                <a:lnTo>
                  <a:pt x="2346299" y="303695"/>
                </a:lnTo>
                <a:lnTo>
                  <a:pt x="2398090" y="303695"/>
                </a:lnTo>
                <a:lnTo>
                  <a:pt x="2398090" y="155892"/>
                </a:lnTo>
                <a:lnTo>
                  <a:pt x="2396923" y="138147"/>
                </a:lnTo>
                <a:lnTo>
                  <a:pt x="2394957" y="129590"/>
                </a:lnTo>
                <a:close/>
              </a:path>
              <a:path w="2625090" h="373379">
                <a:moveTo>
                  <a:pt x="2324100" y="81902"/>
                </a:moveTo>
                <a:lnTo>
                  <a:pt x="2305304" y="81902"/>
                </a:lnTo>
                <a:lnTo>
                  <a:pt x="2294924" y="82433"/>
                </a:lnTo>
                <a:lnTo>
                  <a:pt x="2286796" y="84026"/>
                </a:lnTo>
                <a:lnTo>
                  <a:pt x="2280922" y="86681"/>
                </a:lnTo>
                <a:lnTo>
                  <a:pt x="2277300" y="90398"/>
                </a:lnTo>
                <a:lnTo>
                  <a:pt x="2365254" y="90398"/>
                </a:lnTo>
                <a:lnTo>
                  <a:pt x="2356219" y="86399"/>
                </a:lnTo>
                <a:lnTo>
                  <a:pt x="2341278" y="83026"/>
                </a:lnTo>
                <a:lnTo>
                  <a:pt x="2324100" y="81902"/>
                </a:lnTo>
                <a:close/>
              </a:path>
              <a:path w="2625090" h="373379">
                <a:moveTo>
                  <a:pt x="2618867" y="81902"/>
                </a:moveTo>
                <a:lnTo>
                  <a:pt x="2524366" y="81902"/>
                </a:lnTo>
                <a:lnTo>
                  <a:pt x="2506123" y="83026"/>
                </a:lnTo>
                <a:lnTo>
                  <a:pt x="2465870" y="99898"/>
                </a:lnTo>
                <a:lnTo>
                  <a:pt x="2447498" y="138106"/>
                </a:lnTo>
                <a:lnTo>
                  <a:pt x="2446274" y="155892"/>
                </a:lnTo>
                <a:lnTo>
                  <a:pt x="2446274" y="166192"/>
                </a:lnTo>
                <a:lnTo>
                  <a:pt x="2453779" y="206197"/>
                </a:lnTo>
                <a:lnTo>
                  <a:pt x="2472880" y="228485"/>
                </a:lnTo>
                <a:lnTo>
                  <a:pt x="2472880" y="288493"/>
                </a:lnTo>
                <a:lnTo>
                  <a:pt x="2560205" y="288493"/>
                </a:lnTo>
                <a:lnTo>
                  <a:pt x="2565681" y="289673"/>
                </a:lnTo>
                <a:lnTo>
                  <a:pt x="2568663" y="291985"/>
                </a:lnTo>
                <a:lnTo>
                  <a:pt x="2571737" y="294259"/>
                </a:lnTo>
                <a:lnTo>
                  <a:pt x="2573274" y="297091"/>
                </a:lnTo>
                <a:lnTo>
                  <a:pt x="2573274" y="316788"/>
                </a:lnTo>
                <a:lnTo>
                  <a:pt x="2571737" y="319582"/>
                </a:lnTo>
                <a:lnTo>
                  <a:pt x="2565603" y="324383"/>
                </a:lnTo>
                <a:lnTo>
                  <a:pt x="2560129" y="325589"/>
                </a:lnTo>
                <a:lnTo>
                  <a:pt x="2454478" y="325589"/>
                </a:lnTo>
                <a:lnTo>
                  <a:pt x="2454478" y="373278"/>
                </a:lnTo>
                <a:lnTo>
                  <a:pt x="2548166" y="373278"/>
                </a:lnTo>
                <a:lnTo>
                  <a:pt x="2566130" y="372278"/>
                </a:lnTo>
                <a:lnTo>
                  <a:pt x="2605760" y="357289"/>
                </a:lnTo>
                <a:lnTo>
                  <a:pt x="2625064" y="309486"/>
                </a:lnTo>
                <a:lnTo>
                  <a:pt x="2625064" y="304584"/>
                </a:lnTo>
                <a:lnTo>
                  <a:pt x="2614204" y="265775"/>
                </a:lnTo>
                <a:lnTo>
                  <a:pt x="2581716" y="244792"/>
                </a:lnTo>
                <a:lnTo>
                  <a:pt x="2548166" y="240792"/>
                </a:lnTo>
                <a:lnTo>
                  <a:pt x="2524671" y="240792"/>
                </a:lnTo>
                <a:lnTo>
                  <a:pt x="2524671" y="240195"/>
                </a:lnTo>
                <a:lnTo>
                  <a:pt x="2548966" y="240195"/>
                </a:lnTo>
                <a:lnTo>
                  <a:pt x="2563944" y="238950"/>
                </a:lnTo>
                <a:lnTo>
                  <a:pt x="2599664" y="220294"/>
                </a:lnTo>
                <a:lnTo>
                  <a:pt x="2615134" y="192493"/>
                </a:lnTo>
                <a:lnTo>
                  <a:pt x="2512339" y="192493"/>
                </a:lnTo>
                <a:lnTo>
                  <a:pt x="2506637" y="190957"/>
                </a:lnTo>
                <a:lnTo>
                  <a:pt x="2503170" y="187896"/>
                </a:lnTo>
                <a:lnTo>
                  <a:pt x="2499779" y="184823"/>
                </a:lnTo>
                <a:lnTo>
                  <a:pt x="2498077" y="180327"/>
                </a:lnTo>
                <a:lnTo>
                  <a:pt x="2498077" y="141770"/>
                </a:lnTo>
                <a:lnTo>
                  <a:pt x="2499779" y="137261"/>
                </a:lnTo>
                <a:lnTo>
                  <a:pt x="2503170" y="134200"/>
                </a:lnTo>
                <a:lnTo>
                  <a:pt x="2506637" y="131127"/>
                </a:lnTo>
                <a:lnTo>
                  <a:pt x="2512339" y="129590"/>
                </a:lnTo>
                <a:lnTo>
                  <a:pt x="2618867" y="129590"/>
                </a:lnTo>
                <a:lnTo>
                  <a:pt x="2618867" y="81902"/>
                </a:lnTo>
                <a:close/>
              </a:path>
              <a:path w="2625090" h="373379">
                <a:moveTo>
                  <a:pt x="2618867" y="129590"/>
                </a:moveTo>
                <a:lnTo>
                  <a:pt x="2567063" y="129590"/>
                </a:lnTo>
                <a:lnTo>
                  <a:pt x="2567063" y="175196"/>
                </a:lnTo>
                <a:lnTo>
                  <a:pt x="2566733" y="179260"/>
                </a:lnTo>
                <a:lnTo>
                  <a:pt x="2565069" y="183159"/>
                </a:lnTo>
                <a:lnTo>
                  <a:pt x="2559062" y="190627"/>
                </a:lnTo>
                <a:lnTo>
                  <a:pt x="2554706" y="192493"/>
                </a:lnTo>
                <a:lnTo>
                  <a:pt x="2615134" y="192493"/>
                </a:lnTo>
                <a:lnTo>
                  <a:pt x="2617666" y="182360"/>
                </a:lnTo>
                <a:lnTo>
                  <a:pt x="2618867" y="166192"/>
                </a:lnTo>
                <a:lnTo>
                  <a:pt x="2618867" y="129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166514" y="6016540"/>
            <a:ext cx="11305540" cy="29654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  <a:tabLst>
                <a:tab pos="1339215" algn="l"/>
                <a:tab pos="1781810" algn="l"/>
                <a:tab pos="2002789" algn="l"/>
                <a:tab pos="2223770" algn="l"/>
                <a:tab pos="2666365" algn="l"/>
                <a:tab pos="3108960" algn="l"/>
                <a:tab pos="3550920" algn="l"/>
                <a:tab pos="3772535" algn="l"/>
                <a:tab pos="4657090" algn="l"/>
                <a:tab pos="5099050" algn="l"/>
                <a:tab pos="5320665" algn="l"/>
                <a:tab pos="5762625" algn="l"/>
                <a:tab pos="6426200" algn="l"/>
                <a:tab pos="7532370" algn="l"/>
                <a:tab pos="7753350" algn="l"/>
                <a:tab pos="8195945" algn="l"/>
                <a:tab pos="9080500" algn="l"/>
                <a:tab pos="9522460" algn="l"/>
              </a:tabLst>
            </a:pPr>
            <a:r>
              <a:rPr dirty="0" sz="3200" spc="175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2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325">
                <a:solidFill>
                  <a:srgbClr val="FFFFFF"/>
                </a:solidFill>
                <a:latin typeface="Microsoft Sans Serif"/>
                <a:cs typeface="Microsoft Sans Serif"/>
              </a:rPr>
              <a:t>benefits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37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						</a:t>
            </a:r>
            <a:r>
              <a:rPr dirty="0" sz="3200" spc="47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3200" spc="225">
                <a:solidFill>
                  <a:srgbClr val="FFFFFF"/>
                </a:solidFill>
                <a:latin typeface="Microsoft Sans Serif"/>
                <a:cs typeface="Microsoft Sans Serif"/>
              </a:rPr>
              <a:t>maintaining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335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200" spc="495">
                <a:solidFill>
                  <a:srgbClr val="FFFFFF"/>
                </a:solidFill>
                <a:latin typeface="Microsoft Sans Serif"/>
                <a:cs typeface="Microsoft Sans Serif"/>
              </a:rPr>
              <a:t>availability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75">
                <a:solidFill>
                  <a:srgbClr val="FFFFFF"/>
                </a:solidFill>
                <a:latin typeface="Microsoft Sans Serif"/>
                <a:cs typeface="Microsoft Sans Serif"/>
              </a:rPr>
              <a:t>optimizing </a:t>
            </a:r>
            <a:r>
              <a:rPr dirty="0" sz="3200" spc="380">
                <a:solidFill>
                  <a:srgbClr val="FFFFFF"/>
                </a:solidFill>
                <a:latin typeface="Microsoft Sans Serif"/>
                <a:cs typeface="Microsoft Sans Serif"/>
              </a:rPr>
              <a:t>cost.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85">
                <a:solidFill>
                  <a:srgbClr val="FFFFFF"/>
                </a:solidFill>
                <a:latin typeface="Microsoft Sans Serif"/>
                <a:cs typeface="Microsoft Sans Serif"/>
              </a:rPr>
              <a:t>Learn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-25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60">
                <a:solidFill>
                  <a:srgbClr val="FFFFFF"/>
                </a:solidFill>
                <a:latin typeface="Microsoft Sans Serif"/>
                <a:cs typeface="Microsoft Sans Serif"/>
              </a:rPr>
              <a:t>Auto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15">
                <a:solidFill>
                  <a:srgbClr val="FFFFFF"/>
                </a:solidFill>
                <a:latin typeface="Microsoft Sans Serif"/>
                <a:cs typeface="Microsoft Sans Serif"/>
              </a:rPr>
              <a:t>Scaling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00">
                <a:solidFill>
                  <a:srgbClr val="FFFFFF"/>
                </a:solidFill>
                <a:latin typeface="Microsoft Sans Serif"/>
                <a:cs typeface="Microsoft Sans Serif"/>
              </a:rPr>
              <a:t>dynamically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75">
                <a:solidFill>
                  <a:srgbClr val="FFFFFF"/>
                </a:solidFill>
                <a:latin typeface="Microsoft Sans Serif"/>
                <a:cs typeface="Microsoft Sans Serif"/>
              </a:rPr>
              <a:t>adjusts </a:t>
            </a:r>
            <a:r>
              <a:rPr dirty="0" sz="3200" spc="250">
                <a:solidFill>
                  <a:srgbClr val="FFFFFF"/>
                </a:solidFill>
                <a:latin typeface="Microsoft Sans Serif"/>
                <a:cs typeface="Microsoft Sans Serif"/>
              </a:rPr>
              <a:t>capacity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200" spc="37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-20">
                <a:solidFill>
                  <a:srgbClr val="FFFFFF"/>
                </a:solidFill>
                <a:latin typeface="Microsoft Sans Serif"/>
                <a:cs typeface="Microsoft Sans Serif"/>
              </a:rPr>
              <a:t>meet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100">
                <a:solidFill>
                  <a:srgbClr val="FFFFFF"/>
                </a:solidFill>
                <a:latin typeface="Microsoft Sans Serif"/>
                <a:cs typeface="Microsoft Sans Serif"/>
              </a:rPr>
              <a:t>changing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-10">
                <a:solidFill>
                  <a:srgbClr val="FFFFFF"/>
                </a:solidFill>
                <a:latin typeface="Microsoft Sans Serif"/>
                <a:cs typeface="Microsoft Sans Serif"/>
              </a:rPr>
              <a:t>demand,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185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375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dirty="0" sz="3200" spc="160">
                <a:solidFill>
                  <a:srgbClr val="FFFFFF"/>
                </a:solidFill>
                <a:latin typeface="Microsoft Sans Serif"/>
                <a:cs typeface="Microsoft Sans Serif"/>
              </a:rPr>
              <a:t>resources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3200" spc="17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475">
                <a:solidFill>
                  <a:srgbClr val="FFFFFF"/>
                </a:solidFill>
                <a:latin typeface="Microsoft Sans Serif"/>
                <a:cs typeface="Microsoft Sans Serif"/>
              </a:rPr>
              <a:t>utilized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509">
                <a:solidFill>
                  <a:srgbClr val="FFFFFF"/>
                </a:solidFill>
                <a:latin typeface="Microsoft Sans Serif"/>
                <a:cs typeface="Microsoft Sans Serif"/>
              </a:rPr>
              <a:t>efficiently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65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dirty="0" sz="3200" spc="8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3200" spc="225">
                <a:solidFill>
                  <a:srgbClr val="FFFFFF"/>
                </a:solidFill>
                <a:latin typeface="Microsoft Sans Serif"/>
                <a:cs typeface="Microsoft Sans Serif"/>
              </a:rPr>
              <a:t>maintaining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75">
                <a:solidFill>
                  <a:srgbClr val="FFFFFF"/>
                </a:solidFill>
                <a:latin typeface="Microsoft Sans Serif"/>
                <a:cs typeface="Microsoft Sans Serif"/>
              </a:rPr>
              <a:t>consistent</a:t>
            </a:r>
            <a:r>
              <a:rPr dirty="0" sz="32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160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dirty="0" spc="75"/>
              <a:t>Cost </a:t>
            </a:r>
            <a:r>
              <a:rPr dirty="0" spc="345"/>
              <a:t>Optimization </a:t>
            </a:r>
            <a:r>
              <a:rPr dirty="0" spc="400"/>
              <a:t>Strategies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414098" y="5493448"/>
            <a:ext cx="3005455" cy="304165"/>
          </a:xfrm>
          <a:custGeom>
            <a:avLst/>
            <a:gdLst/>
            <a:ahLst/>
            <a:cxnLst/>
            <a:rect l="l" t="t" r="r" b="b"/>
            <a:pathLst>
              <a:path w="3005454" h="304164">
                <a:moveTo>
                  <a:pt x="113461" y="66662"/>
                </a:moveTo>
                <a:lnTo>
                  <a:pt x="63563" y="66662"/>
                </a:lnTo>
                <a:lnTo>
                  <a:pt x="48680" y="67576"/>
                </a:lnTo>
                <a:lnTo>
                  <a:pt x="8931" y="89618"/>
                </a:lnTo>
                <a:lnTo>
                  <a:pt x="0" y="126885"/>
                </a:lnTo>
                <a:lnTo>
                  <a:pt x="0" y="186956"/>
                </a:lnTo>
                <a:lnTo>
                  <a:pt x="8840" y="224479"/>
                </a:lnTo>
                <a:lnTo>
                  <a:pt x="48549" y="246279"/>
                </a:lnTo>
                <a:lnTo>
                  <a:pt x="63563" y="247180"/>
                </a:lnTo>
                <a:lnTo>
                  <a:pt x="113461" y="247180"/>
                </a:lnTo>
                <a:lnTo>
                  <a:pt x="113461" y="208356"/>
                </a:lnTo>
                <a:lnTo>
                  <a:pt x="53771" y="208356"/>
                </a:lnTo>
                <a:lnTo>
                  <a:pt x="49136" y="207111"/>
                </a:lnTo>
                <a:lnTo>
                  <a:pt x="46316" y="204622"/>
                </a:lnTo>
                <a:lnTo>
                  <a:pt x="43548" y="202120"/>
                </a:lnTo>
                <a:lnTo>
                  <a:pt x="42164" y="198450"/>
                </a:lnTo>
                <a:lnTo>
                  <a:pt x="42164" y="115379"/>
                </a:lnTo>
                <a:lnTo>
                  <a:pt x="43548" y="111721"/>
                </a:lnTo>
                <a:lnTo>
                  <a:pt x="46316" y="109220"/>
                </a:lnTo>
                <a:lnTo>
                  <a:pt x="49136" y="106730"/>
                </a:lnTo>
                <a:lnTo>
                  <a:pt x="53771" y="105486"/>
                </a:lnTo>
                <a:lnTo>
                  <a:pt x="113461" y="105486"/>
                </a:lnTo>
                <a:lnTo>
                  <a:pt x="113461" y="66662"/>
                </a:lnTo>
                <a:close/>
              </a:path>
              <a:path w="3005454" h="304164">
                <a:moveTo>
                  <a:pt x="242214" y="66662"/>
                </a:moveTo>
                <a:lnTo>
                  <a:pt x="231216" y="66662"/>
                </a:lnTo>
                <a:lnTo>
                  <a:pt x="216368" y="67576"/>
                </a:lnTo>
                <a:lnTo>
                  <a:pt x="176627" y="89618"/>
                </a:lnTo>
                <a:lnTo>
                  <a:pt x="167652" y="126885"/>
                </a:lnTo>
                <a:lnTo>
                  <a:pt x="167652" y="186956"/>
                </a:lnTo>
                <a:lnTo>
                  <a:pt x="176627" y="224266"/>
                </a:lnTo>
                <a:lnTo>
                  <a:pt x="216368" y="246270"/>
                </a:lnTo>
                <a:lnTo>
                  <a:pt x="231216" y="247180"/>
                </a:lnTo>
                <a:lnTo>
                  <a:pt x="242214" y="247180"/>
                </a:lnTo>
                <a:lnTo>
                  <a:pt x="280937" y="238988"/>
                </a:lnTo>
                <a:lnTo>
                  <a:pt x="303192" y="208356"/>
                </a:lnTo>
                <a:lnTo>
                  <a:pt x="221424" y="208356"/>
                </a:lnTo>
                <a:lnTo>
                  <a:pt x="216789" y="207111"/>
                </a:lnTo>
                <a:lnTo>
                  <a:pt x="213969" y="204622"/>
                </a:lnTo>
                <a:lnTo>
                  <a:pt x="211201" y="202120"/>
                </a:lnTo>
                <a:lnTo>
                  <a:pt x="209816" y="198450"/>
                </a:lnTo>
                <a:lnTo>
                  <a:pt x="209816" y="115379"/>
                </a:lnTo>
                <a:lnTo>
                  <a:pt x="211201" y="111721"/>
                </a:lnTo>
                <a:lnTo>
                  <a:pt x="213969" y="109220"/>
                </a:lnTo>
                <a:lnTo>
                  <a:pt x="216789" y="106730"/>
                </a:lnTo>
                <a:lnTo>
                  <a:pt x="221424" y="105486"/>
                </a:lnTo>
                <a:lnTo>
                  <a:pt x="303189" y="105486"/>
                </a:lnTo>
                <a:lnTo>
                  <a:pt x="301864" y="99985"/>
                </a:lnTo>
                <a:lnTo>
                  <a:pt x="270002" y="70321"/>
                </a:lnTo>
                <a:lnTo>
                  <a:pt x="257095" y="67576"/>
                </a:lnTo>
                <a:lnTo>
                  <a:pt x="242214" y="66662"/>
                </a:lnTo>
                <a:close/>
              </a:path>
              <a:path w="3005454" h="304164">
                <a:moveTo>
                  <a:pt x="303189" y="105486"/>
                </a:moveTo>
                <a:lnTo>
                  <a:pt x="252056" y="105486"/>
                </a:lnTo>
                <a:lnTo>
                  <a:pt x="256692" y="106730"/>
                </a:lnTo>
                <a:lnTo>
                  <a:pt x="262280" y="111721"/>
                </a:lnTo>
                <a:lnTo>
                  <a:pt x="263690" y="115379"/>
                </a:lnTo>
                <a:lnTo>
                  <a:pt x="263690" y="198450"/>
                </a:lnTo>
                <a:lnTo>
                  <a:pt x="262280" y="202120"/>
                </a:lnTo>
                <a:lnTo>
                  <a:pt x="256692" y="207111"/>
                </a:lnTo>
                <a:lnTo>
                  <a:pt x="252056" y="208356"/>
                </a:lnTo>
                <a:lnTo>
                  <a:pt x="303192" y="208356"/>
                </a:lnTo>
                <a:lnTo>
                  <a:pt x="304856" y="201439"/>
                </a:lnTo>
                <a:lnTo>
                  <a:pt x="305854" y="186956"/>
                </a:lnTo>
                <a:lnTo>
                  <a:pt x="305854" y="126885"/>
                </a:lnTo>
                <a:lnTo>
                  <a:pt x="304856" y="112407"/>
                </a:lnTo>
                <a:lnTo>
                  <a:pt x="303189" y="105486"/>
                </a:lnTo>
                <a:close/>
              </a:path>
              <a:path w="3005454" h="304164">
                <a:moveTo>
                  <a:pt x="467893" y="66662"/>
                </a:moveTo>
                <a:lnTo>
                  <a:pt x="416293" y="66662"/>
                </a:lnTo>
                <a:lnTo>
                  <a:pt x="403531" y="67388"/>
                </a:lnTo>
                <a:lnTo>
                  <a:pt x="367743" y="84960"/>
                </a:lnTo>
                <a:lnTo>
                  <a:pt x="359321" y="115570"/>
                </a:lnTo>
                <a:lnTo>
                  <a:pt x="359321" y="125260"/>
                </a:lnTo>
                <a:lnTo>
                  <a:pt x="372986" y="162458"/>
                </a:lnTo>
                <a:lnTo>
                  <a:pt x="412623" y="174498"/>
                </a:lnTo>
                <a:lnTo>
                  <a:pt x="429856" y="174498"/>
                </a:lnTo>
                <a:lnTo>
                  <a:pt x="432320" y="177190"/>
                </a:lnTo>
                <a:lnTo>
                  <a:pt x="432320" y="202984"/>
                </a:lnTo>
                <a:lnTo>
                  <a:pt x="431507" y="205054"/>
                </a:lnTo>
                <a:lnTo>
                  <a:pt x="429882" y="206400"/>
                </a:lnTo>
                <a:lnTo>
                  <a:pt x="428256" y="207708"/>
                </a:lnTo>
                <a:lnTo>
                  <a:pt x="425272" y="208356"/>
                </a:lnTo>
                <a:lnTo>
                  <a:pt x="361022" y="208356"/>
                </a:lnTo>
                <a:lnTo>
                  <a:pt x="361022" y="247180"/>
                </a:lnTo>
                <a:lnTo>
                  <a:pt x="417588" y="247180"/>
                </a:lnTo>
                <a:lnTo>
                  <a:pt x="430247" y="246422"/>
                </a:lnTo>
                <a:lnTo>
                  <a:pt x="466047" y="228229"/>
                </a:lnTo>
                <a:lnTo>
                  <a:pt x="474560" y="198589"/>
                </a:lnTo>
                <a:lnTo>
                  <a:pt x="474560" y="183616"/>
                </a:lnTo>
                <a:lnTo>
                  <a:pt x="460730" y="146494"/>
                </a:lnTo>
                <a:lnTo>
                  <a:pt x="421906" y="133642"/>
                </a:lnTo>
                <a:lnTo>
                  <a:pt x="407555" y="133642"/>
                </a:lnTo>
                <a:lnTo>
                  <a:pt x="405269" y="133019"/>
                </a:lnTo>
                <a:lnTo>
                  <a:pt x="402234" y="130517"/>
                </a:lnTo>
                <a:lnTo>
                  <a:pt x="401472" y="128460"/>
                </a:lnTo>
                <a:lnTo>
                  <a:pt x="401472" y="110959"/>
                </a:lnTo>
                <a:lnTo>
                  <a:pt x="402374" y="108953"/>
                </a:lnTo>
                <a:lnTo>
                  <a:pt x="406006" y="106184"/>
                </a:lnTo>
                <a:lnTo>
                  <a:pt x="408940" y="105486"/>
                </a:lnTo>
                <a:lnTo>
                  <a:pt x="467893" y="105486"/>
                </a:lnTo>
                <a:lnTo>
                  <a:pt x="467893" y="66662"/>
                </a:lnTo>
                <a:close/>
              </a:path>
              <a:path w="3005454" h="304164">
                <a:moveTo>
                  <a:pt x="609574" y="105486"/>
                </a:moveTo>
                <a:lnTo>
                  <a:pt x="567334" y="105486"/>
                </a:lnTo>
                <a:lnTo>
                  <a:pt x="567334" y="200228"/>
                </a:lnTo>
                <a:lnTo>
                  <a:pt x="584196" y="239764"/>
                </a:lnTo>
                <a:lnTo>
                  <a:pt x="609257" y="247180"/>
                </a:lnTo>
                <a:lnTo>
                  <a:pt x="658253" y="247180"/>
                </a:lnTo>
                <a:lnTo>
                  <a:pt x="658253" y="208356"/>
                </a:lnTo>
                <a:lnTo>
                  <a:pt x="614159" y="208356"/>
                </a:lnTo>
                <a:lnTo>
                  <a:pt x="611936" y="207975"/>
                </a:lnTo>
                <a:lnTo>
                  <a:pt x="610958" y="207225"/>
                </a:lnTo>
                <a:lnTo>
                  <a:pt x="610031" y="206400"/>
                </a:lnTo>
                <a:lnTo>
                  <a:pt x="609574" y="204647"/>
                </a:lnTo>
                <a:lnTo>
                  <a:pt x="609574" y="105486"/>
                </a:lnTo>
                <a:close/>
              </a:path>
              <a:path w="3005454" h="304164">
                <a:moveTo>
                  <a:pt x="658253" y="66662"/>
                </a:moveTo>
                <a:lnTo>
                  <a:pt x="535673" y="66662"/>
                </a:lnTo>
                <a:lnTo>
                  <a:pt x="535673" y="105486"/>
                </a:lnTo>
                <a:lnTo>
                  <a:pt x="658253" y="105486"/>
                </a:lnTo>
                <a:lnTo>
                  <a:pt x="658253" y="66662"/>
                </a:lnTo>
                <a:close/>
              </a:path>
              <a:path w="3005454" h="304164">
                <a:moveTo>
                  <a:pt x="609574" y="26619"/>
                </a:moveTo>
                <a:lnTo>
                  <a:pt x="567334" y="26619"/>
                </a:lnTo>
                <a:lnTo>
                  <a:pt x="567334" y="66662"/>
                </a:lnTo>
                <a:lnTo>
                  <a:pt x="609574" y="66662"/>
                </a:lnTo>
                <a:lnTo>
                  <a:pt x="609574" y="26619"/>
                </a:lnTo>
                <a:close/>
              </a:path>
              <a:path w="3005454" h="304164">
                <a:moveTo>
                  <a:pt x="962304" y="66662"/>
                </a:moveTo>
                <a:lnTo>
                  <a:pt x="951306" y="66662"/>
                </a:lnTo>
                <a:lnTo>
                  <a:pt x="936458" y="67576"/>
                </a:lnTo>
                <a:lnTo>
                  <a:pt x="896717" y="89618"/>
                </a:lnTo>
                <a:lnTo>
                  <a:pt x="887742" y="126885"/>
                </a:lnTo>
                <a:lnTo>
                  <a:pt x="887742" y="186956"/>
                </a:lnTo>
                <a:lnTo>
                  <a:pt x="896717" y="224266"/>
                </a:lnTo>
                <a:lnTo>
                  <a:pt x="936458" y="246270"/>
                </a:lnTo>
                <a:lnTo>
                  <a:pt x="951306" y="247180"/>
                </a:lnTo>
                <a:lnTo>
                  <a:pt x="962304" y="247180"/>
                </a:lnTo>
                <a:lnTo>
                  <a:pt x="1001027" y="238988"/>
                </a:lnTo>
                <a:lnTo>
                  <a:pt x="1023282" y="208356"/>
                </a:lnTo>
                <a:lnTo>
                  <a:pt x="941514" y="208356"/>
                </a:lnTo>
                <a:lnTo>
                  <a:pt x="936879" y="207111"/>
                </a:lnTo>
                <a:lnTo>
                  <a:pt x="934059" y="204622"/>
                </a:lnTo>
                <a:lnTo>
                  <a:pt x="931291" y="202120"/>
                </a:lnTo>
                <a:lnTo>
                  <a:pt x="929906" y="198450"/>
                </a:lnTo>
                <a:lnTo>
                  <a:pt x="929906" y="115379"/>
                </a:lnTo>
                <a:lnTo>
                  <a:pt x="931291" y="111721"/>
                </a:lnTo>
                <a:lnTo>
                  <a:pt x="934059" y="109220"/>
                </a:lnTo>
                <a:lnTo>
                  <a:pt x="936879" y="106730"/>
                </a:lnTo>
                <a:lnTo>
                  <a:pt x="941514" y="105486"/>
                </a:lnTo>
                <a:lnTo>
                  <a:pt x="1023279" y="105486"/>
                </a:lnTo>
                <a:lnTo>
                  <a:pt x="1021954" y="99985"/>
                </a:lnTo>
                <a:lnTo>
                  <a:pt x="990092" y="70321"/>
                </a:lnTo>
                <a:lnTo>
                  <a:pt x="977185" y="67576"/>
                </a:lnTo>
                <a:lnTo>
                  <a:pt x="962304" y="66662"/>
                </a:lnTo>
                <a:close/>
              </a:path>
              <a:path w="3005454" h="304164">
                <a:moveTo>
                  <a:pt x="1023279" y="105486"/>
                </a:moveTo>
                <a:lnTo>
                  <a:pt x="972146" y="105486"/>
                </a:lnTo>
                <a:lnTo>
                  <a:pt x="976782" y="106730"/>
                </a:lnTo>
                <a:lnTo>
                  <a:pt x="982370" y="111721"/>
                </a:lnTo>
                <a:lnTo>
                  <a:pt x="983780" y="115379"/>
                </a:lnTo>
                <a:lnTo>
                  <a:pt x="983780" y="198450"/>
                </a:lnTo>
                <a:lnTo>
                  <a:pt x="982370" y="202120"/>
                </a:lnTo>
                <a:lnTo>
                  <a:pt x="976782" y="207111"/>
                </a:lnTo>
                <a:lnTo>
                  <a:pt x="972146" y="208356"/>
                </a:lnTo>
                <a:lnTo>
                  <a:pt x="1023282" y="208356"/>
                </a:lnTo>
                <a:lnTo>
                  <a:pt x="1024946" y="201439"/>
                </a:lnTo>
                <a:lnTo>
                  <a:pt x="1025944" y="186956"/>
                </a:lnTo>
                <a:lnTo>
                  <a:pt x="1025944" y="126885"/>
                </a:lnTo>
                <a:lnTo>
                  <a:pt x="1024946" y="112407"/>
                </a:lnTo>
                <a:lnTo>
                  <a:pt x="1023279" y="105486"/>
                </a:lnTo>
                <a:close/>
              </a:path>
              <a:path w="3005454" h="304164">
                <a:moveTo>
                  <a:pt x="1109599" y="66662"/>
                </a:moveTo>
                <a:lnTo>
                  <a:pt x="1069073" y="66662"/>
                </a:lnTo>
                <a:lnTo>
                  <a:pt x="1069073" y="303834"/>
                </a:lnTo>
                <a:lnTo>
                  <a:pt x="1111313" y="303834"/>
                </a:lnTo>
                <a:lnTo>
                  <a:pt x="1111313" y="247180"/>
                </a:lnTo>
                <a:lnTo>
                  <a:pt x="1141349" y="247180"/>
                </a:lnTo>
                <a:lnTo>
                  <a:pt x="1180034" y="238988"/>
                </a:lnTo>
                <a:lnTo>
                  <a:pt x="1202251" y="208356"/>
                </a:lnTo>
                <a:lnTo>
                  <a:pt x="1111313" y="208356"/>
                </a:lnTo>
                <a:lnTo>
                  <a:pt x="1111313" y="114274"/>
                </a:lnTo>
                <a:lnTo>
                  <a:pt x="1112456" y="111721"/>
                </a:lnTo>
                <a:lnTo>
                  <a:pt x="1117015" y="106730"/>
                </a:lnTo>
                <a:lnTo>
                  <a:pt x="1120775" y="105486"/>
                </a:lnTo>
                <a:lnTo>
                  <a:pt x="1202314" y="105486"/>
                </a:lnTo>
                <a:lnTo>
                  <a:pt x="1200962" y="99783"/>
                </a:lnTo>
                <a:lnTo>
                  <a:pt x="1196029" y="89406"/>
                </a:lnTo>
                <a:lnTo>
                  <a:pt x="1189126" y="81140"/>
                </a:lnTo>
                <a:lnTo>
                  <a:pt x="1180246" y="74806"/>
                </a:lnTo>
                <a:lnTo>
                  <a:pt x="1177265" y="73571"/>
                </a:lnTo>
                <a:lnTo>
                  <a:pt x="1106589" y="73571"/>
                </a:lnTo>
                <a:lnTo>
                  <a:pt x="1109599" y="66662"/>
                </a:lnTo>
                <a:close/>
              </a:path>
              <a:path w="3005454" h="304164">
                <a:moveTo>
                  <a:pt x="1202314" y="105486"/>
                </a:moveTo>
                <a:lnTo>
                  <a:pt x="1151140" y="105486"/>
                </a:lnTo>
                <a:lnTo>
                  <a:pt x="1155750" y="106730"/>
                </a:lnTo>
                <a:lnTo>
                  <a:pt x="1161338" y="111721"/>
                </a:lnTo>
                <a:lnTo>
                  <a:pt x="1162748" y="115379"/>
                </a:lnTo>
                <a:lnTo>
                  <a:pt x="1162748" y="198450"/>
                </a:lnTo>
                <a:lnTo>
                  <a:pt x="1161338" y="202120"/>
                </a:lnTo>
                <a:lnTo>
                  <a:pt x="1155750" y="207111"/>
                </a:lnTo>
                <a:lnTo>
                  <a:pt x="1151140" y="208356"/>
                </a:lnTo>
                <a:lnTo>
                  <a:pt x="1202251" y="208356"/>
                </a:lnTo>
                <a:lnTo>
                  <a:pt x="1203914" y="201439"/>
                </a:lnTo>
                <a:lnTo>
                  <a:pt x="1204912" y="186956"/>
                </a:lnTo>
                <a:lnTo>
                  <a:pt x="1204912" y="126885"/>
                </a:lnTo>
                <a:lnTo>
                  <a:pt x="1203924" y="112276"/>
                </a:lnTo>
                <a:lnTo>
                  <a:pt x="1202314" y="105486"/>
                </a:lnTo>
                <a:close/>
              </a:path>
              <a:path w="3005454" h="304164">
                <a:moveTo>
                  <a:pt x="1141349" y="66662"/>
                </a:moveTo>
                <a:lnTo>
                  <a:pt x="1116901" y="66662"/>
                </a:lnTo>
                <a:lnTo>
                  <a:pt x="1109306" y="68961"/>
                </a:lnTo>
                <a:lnTo>
                  <a:pt x="1106589" y="73571"/>
                </a:lnTo>
                <a:lnTo>
                  <a:pt x="1177265" y="73571"/>
                </a:lnTo>
                <a:lnTo>
                  <a:pt x="1169323" y="70281"/>
                </a:lnTo>
                <a:lnTo>
                  <a:pt x="1156358" y="67567"/>
                </a:lnTo>
                <a:lnTo>
                  <a:pt x="1141349" y="66662"/>
                </a:lnTo>
                <a:close/>
              </a:path>
              <a:path w="3005454" h="304164">
                <a:moveTo>
                  <a:pt x="1329664" y="105486"/>
                </a:moveTo>
                <a:lnTo>
                  <a:pt x="1287424" y="105486"/>
                </a:lnTo>
                <a:lnTo>
                  <a:pt x="1287424" y="200228"/>
                </a:lnTo>
                <a:lnTo>
                  <a:pt x="1304286" y="239764"/>
                </a:lnTo>
                <a:lnTo>
                  <a:pt x="1329347" y="247180"/>
                </a:lnTo>
                <a:lnTo>
                  <a:pt x="1378343" y="247180"/>
                </a:lnTo>
                <a:lnTo>
                  <a:pt x="1378343" y="208356"/>
                </a:lnTo>
                <a:lnTo>
                  <a:pt x="1334249" y="208356"/>
                </a:lnTo>
                <a:lnTo>
                  <a:pt x="1332026" y="207975"/>
                </a:lnTo>
                <a:lnTo>
                  <a:pt x="1331048" y="207225"/>
                </a:lnTo>
                <a:lnTo>
                  <a:pt x="1330134" y="206400"/>
                </a:lnTo>
                <a:lnTo>
                  <a:pt x="1329664" y="204647"/>
                </a:lnTo>
                <a:lnTo>
                  <a:pt x="1329664" y="105486"/>
                </a:lnTo>
                <a:close/>
              </a:path>
              <a:path w="3005454" h="304164">
                <a:moveTo>
                  <a:pt x="1378343" y="66662"/>
                </a:moveTo>
                <a:lnTo>
                  <a:pt x="1255763" y="66662"/>
                </a:lnTo>
                <a:lnTo>
                  <a:pt x="1255763" y="105486"/>
                </a:lnTo>
                <a:lnTo>
                  <a:pt x="1378343" y="105486"/>
                </a:lnTo>
                <a:lnTo>
                  <a:pt x="1378343" y="66662"/>
                </a:lnTo>
                <a:close/>
              </a:path>
              <a:path w="3005454" h="304164">
                <a:moveTo>
                  <a:pt x="1329664" y="26619"/>
                </a:moveTo>
                <a:lnTo>
                  <a:pt x="1287424" y="26619"/>
                </a:lnTo>
                <a:lnTo>
                  <a:pt x="1287424" y="66662"/>
                </a:lnTo>
                <a:lnTo>
                  <a:pt x="1329664" y="66662"/>
                </a:lnTo>
                <a:lnTo>
                  <a:pt x="1329664" y="26619"/>
                </a:lnTo>
                <a:close/>
              </a:path>
              <a:path w="3005454" h="304164">
                <a:moveTo>
                  <a:pt x="1519618" y="0"/>
                </a:moveTo>
                <a:lnTo>
                  <a:pt x="1474127" y="0"/>
                </a:lnTo>
                <a:lnTo>
                  <a:pt x="1474127" y="43789"/>
                </a:lnTo>
                <a:lnTo>
                  <a:pt x="1519618" y="43789"/>
                </a:lnTo>
                <a:lnTo>
                  <a:pt x="1519618" y="0"/>
                </a:lnTo>
                <a:close/>
              </a:path>
              <a:path w="3005454" h="304164">
                <a:moveTo>
                  <a:pt x="1517992" y="66662"/>
                </a:moveTo>
                <a:lnTo>
                  <a:pt x="1426832" y="66662"/>
                </a:lnTo>
                <a:lnTo>
                  <a:pt x="1426832" y="105486"/>
                </a:lnTo>
                <a:lnTo>
                  <a:pt x="1475828" y="105486"/>
                </a:lnTo>
                <a:lnTo>
                  <a:pt x="1475828" y="247180"/>
                </a:lnTo>
                <a:lnTo>
                  <a:pt x="1567319" y="247180"/>
                </a:lnTo>
                <a:lnTo>
                  <a:pt x="1567319" y="208356"/>
                </a:lnTo>
                <a:lnTo>
                  <a:pt x="1517992" y="208356"/>
                </a:lnTo>
                <a:lnTo>
                  <a:pt x="1517992" y="66662"/>
                </a:lnTo>
                <a:close/>
              </a:path>
              <a:path w="3005454" h="304164">
                <a:moveTo>
                  <a:pt x="1633308" y="66662"/>
                </a:moveTo>
                <a:lnTo>
                  <a:pt x="1594485" y="66662"/>
                </a:lnTo>
                <a:lnTo>
                  <a:pt x="1594485" y="247180"/>
                </a:lnTo>
                <a:lnTo>
                  <a:pt x="1635023" y="247180"/>
                </a:lnTo>
                <a:lnTo>
                  <a:pt x="1635089" y="113703"/>
                </a:lnTo>
                <a:lnTo>
                  <a:pt x="1635188" y="111620"/>
                </a:lnTo>
                <a:lnTo>
                  <a:pt x="1636052" y="108712"/>
                </a:lnTo>
                <a:lnTo>
                  <a:pt x="1639252" y="103987"/>
                </a:lnTo>
                <a:lnTo>
                  <a:pt x="1642186" y="102793"/>
                </a:lnTo>
                <a:lnTo>
                  <a:pt x="1758160" y="102793"/>
                </a:lnTo>
                <a:lnTo>
                  <a:pt x="1756798" y="95675"/>
                </a:lnTo>
                <a:lnTo>
                  <a:pt x="1753159" y="86345"/>
                </a:lnTo>
                <a:lnTo>
                  <a:pt x="1748066" y="79108"/>
                </a:lnTo>
                <a:lnTo>
                  <a:pt x="1743862" y="75615"/>
                </a:lnTo>
                <a:lnTo>
                  <a:pt x="1682470" y="75615"/>
                </a:lnTo>
                <a:lnTo>
                  <a:pt x="1680124" y="73571"/>
                </a:lnTo>
                <a:lnTo>
                  <a:pt x="1629892" y="73571"/>
                </a:lnTo>
                <a:lnTo>
                  <a:pt x="1631632" y="68961"/>
                </a:lnTo>
                <a:lnTo>
                  <a:pt x="1632306" y="68690"/>
                </a:lnTo>
                <a:lnTo>
                  <a:pt x="1633308" y="66662"/>
                </a:lnTo>
                <a:close/>
              </a:path>
              <a:path w="3005454" h="304164">
                <a:moveTo>
                  <a:pt x="1704479" y="102793"/>
                </a:moveTo>
                <a:lnTo>
                  <a:pt x="1651711" y="102793"/>
                </a:lnTo>
                <a:lnTo>
                  <a:pt x="1653908" y="103720"/>
                </a:lnTo>
                <a:lnTo>
                  <a:pt x="1655038" y="105562"/>
                </a:lnTo>
                <a:lnTo>
                  <a:pt x="1656232" y="107353"/>
                </a:lnTo>
                <a:lnTo>
                  <a:pt x="1656754" y="111620"/>
                </a:lnTo>
                <a:lnTo>
                  <a:pt x="1656829" y="247180"/>
                </a:lnTo>
                <a:lnTo>
                  <a:pt x="1697367" y="247180"/>
                </a:lnTo>
                <a:lnTo>
                  <a:pt x="1697480" y="115087"/>
                </a:lnTo>
                <a:lnTo>
                  <a:pt x="1697532" y="113703"/>
                </a:lnTo>
                <a:lnTo>
                  <a:pt x="1698421" y="110070"/>
                </a:lnTo>
                <a:lnTo>
                  <a:pt x="1701673" y="104267"/>
                </a:lnTo>
                <a:lnTo>
                  <a:pt x="1704479" y="102793"/>
                </a:lnTo>
                <a:close/>
              </a:path>
              <a:path w="3005454" h="304164">
                <a:moveTo>
                  <a:pt x="1758160" y="102793"/>
                </a:moveTo>
                <a:lnTo>
                  <a:pt x="1714322" y="102793"/>
                </a:lnTo>
                <a:lnTo>
                  <a:pt x="1716735" y="103720"/>
                </a:lnTo>
                <a:lnTo>
                  <a:pt x="1718691" y="107403"/>
                </a:lnTo>
                <a:lnTo>
                  <a:pt x="1719107" y="111620"/>
                </a:lnTo>
                <a:lnTo>
                  <a:pt x="1719173" y="247180"/>
                </a:lnTo>
                <a:lnTo>
                  <a:pt x="1759712" y="247180"/>
                </a:lnTo>
                <a:lnTo>
                  <a:pt x="1759712" y="120624"/>
                </a:lnTo>
                <a:lnTo>
                  <a:pt x="1758983" y="107101"/>
                </a:lnTo>
                <a:lnTo>
                  <a:pt x="1758160" y="102793"/>
                </a:lnTo>
                <a:close/>
              </a:path>
              <a:path w="3005454" h="304164">
                <a:moveTo>
                  <a:pt x="1713077" y="66662"/>
                </a:moveTo>
                <a:lnTo>
                  <a:pt x="1711121" y="66662"/>
                </a:lnTo>
                <a:lnTo>
                  <a:pt x="1701365" y="67221"/>
                </a:lnTo>
                <a:lnTo>
                  <a:pt x="1693338" y="68900"/>
                </a:lnTo>
                <a:lnTo>
                  <a:pt x="1687040" y="71698"/>
                </a:lnTo>
                <a:lnTo>
                  <a:pt x="1682470" y="75615"/>
                </a:lnTo>
                <a:lnTo>
                  <a:pt x="1743862" y="75615"/>
                </a:lnTo>
                <a:lnTo>
                  <a:pt x="1741515" y="73664"/>
                </a:lnTo>
                <a:lnTo>
                  <a:pt x="1733500" y="69775"/>
                </a:lnTo>
                <a:lnTo>
                  <a:pt x="1724022" y="67440"/>
                </a:lnTo>
                <a:lnTo>
                  <a:pt x="1713077" y="66662"/>
                </a:lnTo>
                <a:close/>
              </a:path>
              <a:path w="3005454" h="304164">
                <a:moveTo>
                  <a:pt x="1632306" y="68690"/>
                </a:moveTo>
                <a:lnTo>
                  <a:pt x="1631632" y="68961"/>
                </a:lnTo>
                <a:lnTo>
                  <a:pt x="1629892" y="73571"/>
                </a:lnTo>
                <a:lnTo>
                  <a:pt x="1632306" y="68690"/>
                </a:lnTo>
                <a:close/>
              </a:path>
              <a:path w="3005454" h="304164">
                <a:moveTo>
                  <a:pt x="1649095" y="66662"/>
                </a:moveTo>
                <a:lnTo>
                  <a:pt x="1637347" y="66662"/>
                </a:lnTo>
                <a:lnTo>
                  <a:pt x="1632306" y="68690"/>
                </a:lnTo>
                <a:lnTo>
                  <a:pt x="1629892" y="73571"/>
                </a:lnTo>
                <a:lnTo>
                  <a:pt x="1680124" y="73571"/>
                </a:lnTo>
                <a:lnTo>
                  <a:pt x="1677975" y="71698"/>
                </a:lnTo>
                <a:lnTo>
                  <a:pt x="1670912" y="68900"/>
                </a:lnTo>
                <a:lnTo>
                  <a:pt x="1661284" y="67221"/>
                </a:lnTo>
                <a:lnTo>
                  <a:pt x="1649095" y="66662"/>
                </a:lnTo>
                <a:close/>
              </a:path>
              <a:path w="3005454" h="304164">
                <a:moveTo>
                  <a:pt x="1879663" y="0"/>
                </a:moveTo>
                <a:lnTo>
                  <a:pt x="1834172" y="0"/>
                </a:lnTo>
                <a:lnTo>
                  <a:pt x="1834172" y="43789"/>
                </a:lnTo>
                <a:lnTo>
                  <a:pt x="1879663" y="43789"/>
                </a:lnTo>
                <a:lnTo>
                  <a:pt x="1879663" y="0"/>
                </a:lnTo>
                <a:close/>
              </a:path>
              <a:path w="3005454" h="304164">
                <a:moveTo>
                  <a:pt x="1878037" y="66662"/>
                </a:moveTo>
                <a:lnTo>
                  <a:pt x="1786877" y="66662"/>
                </a:lnTo>
                <a:lnTo>
                  <a:pt x="1786877" y="105486"/>
                </a:lnTo>
                <a:lnTo>
                  <a:pt x="1835873" y="105486"/>
                </a:lnTo>
                <a:lnTo>
                  <a:pt x="1835873" y="247180"/>
                </a:lnTo>
                <a:lnTo>
                  <a:pt x="1927364" y="247180"/>
                </a:lnTo>
                <a:lnTo>
                  <a:pt x="1927364" y="208356"/>
                </a:lnTo>
                <a:lnTo>
                  <a:pt x="1878037" y="208356"/>
                </a:lnTo>
                <a:lnTo>
                  <a:pt x="1878037" y="66662"/>
                </a:lnTo>
                <a:close/>
              </a:path>
              <a:path w="3005454" h="304164">
                <a:moveTo>
                  <a:pt x="2098751" y="66662"/>
                </a:moveTo>
                <a:lnTo>
                  <a:pt x="1982203" y="66662"/>
                </a:lnTo>
                <a:lnTo>
                  <a:pt x="1982203" y="105156"/>
                </a:lnTo>
                <a:lnTo>
                  <a:pt x="2047481" y="105156"/>
                </a:lnTo>
                <a:lnTo>
                  <a:pt x="1975535" y="211455"/>
                </a:lnTo>
                <a:lnTo>
                  <a:pt x="1975535" y="247180"/>
                </a:lnTo>
                <a:lnTo>
                  <a:pt x="2095423" y="247180"/>
                </a:lnTo>
                <a:lnTo>
                  <a:pt x="2095423" y="208686"/>
                </a:lnTo>
                <a:lnTo>
                  <a:pt x="2027618" y="208686"/>
                </a:lnTo>
                <a:lnTo>
                  <a:pt x="2098751" y="105397"/>
                </a:lnTo>
                <a:lnTo>
                  <a:pt x="2098751" y="66662"/>
                </a:lnTo>
                <a:close/>
              </a:path>
              <a:path w="3005454" h="304164">
                <a:moveTo>
                  <a:pt x="2211146" y="66662"/>
                </a:moveTo>
                <a:lnTo>
                  <a:pt x="2155875" y="66662"/>
                </a:lnTo>
                <a:lnTo>
                  <a:pt x="2155875" y="105486"/>
                </a:lnTo>
                <a:lnTo>
                  <a:pt x="2220937" y="105486"/>
                </a:lnTo>
                <a:lnTo>
                  <a:pt x="2225548" y="106730"/>
                </a:lnTo>
                <a:lnTo>
                  <a:pt x="2231136" y="111721"/>
                </a:lnTo>
                <a:lnTo>
                  <a:pt x="2232545" y="115379"/>
                </a:lnTo>
                <a:lnTo>
                  <a:pt x="2232545" y="129984"/>
                </a:lnTo>
                <a:lnTo>
                  <a:pt x="2198128" y="129984"/>
                </a:lnTo>
                <a:lnTo>
                  <a:pt x="2173807" y="133646"/>
                </a:lnTo>
                <a:lnTo>
                  <a:pt x="2156431" y="144633"/>
                </a:lnTo>
                <a:lnTo>
                  <a:pt x="2146004" y="162945"/>
                </a:lnTo>
                <a:lnTo>
                  <a:pt x="2142528" y="188582"/>
                </a:lnTo>
                <a:lnTo>
                  <a:pt x="2142528" y="195262"/>
                </a:lnTo>
                <a:lnTo>
                  <a:pt x="2156206" y="235140"/>
                </a:lnTo>
                <a:lnTo>
                  <a:pt x="2197798" y="247180"/>
                </a:lnTo>
                <a:lnTo>
                  <a:pt x="2238248" y="247180"/>
                </a:lnTo>
                <a:lnTo>
                  <a:pt x="2245055" y="244043"/>
                </a:lnTo>
                <a:lnTo>
                  <a:pt x="2247938" y="237744"/>
                </a:lnTo>
                <a:lnTo>
                  <a:pt x="2291397" y="237744"/>
                </a:lnTo>
                <a:lnTo>
                  <a:pt x="2291397" y="209981"/>
                </a:lnTo>
                <a:lnTo>
                  <a:pt x="2282164" y="209981"/>
                </a:lnTo>
                <a:lnTo>
                  <a:pt x="2277097" y="209689"/>
                </a:lnTo>
                <a:lnTo>
                  <a:pt x="2275255" y="208495"/>
                </a:lnTo>
                <a:lnTo>
                  <a:pt x="2275169" y="208356"/>
                </a:lnTo>
                <a:lnTo>
                  <a:pt x="2190610" y="208356"/>
                </a:lnTo>
                <a:lnTo>
                  <a:pt x="2188032" y="207708"/>
                </a:lnTo>
                <a:lnTo>
                  <a:pt x="2186724" y="206400"/>
                </a:lnTo>
                <a:lnTo>
                  <a:pt x="2185428" y="205054"/>
                </a:lnTo>
                <a:lnTo>
                  <a:pt x="2184768" y="202450"/>
                </a:lnTo>
                <a:lnTo>
                  <a:pt x="2184768" y="178054"/>
                </a:lnTo>
                <a:lnTo>
                  <a:pt x="2185962" y="174904"/>
                </a:lnTo>
                <a:lnTo>
                  <a:pt x="2188349" y="172466"/>
                </a:lnTo>
                <a:lnTo>
                  <a:pt x="2190800" y="170027"/>
                </a:lnTo>
                <a:lnTo>
                  <a:pt x="2193950" y="168808"/>
                </a:lnTo>
                <a:lnTo>
                  <a:pt x="2274798" y="168808"/>
                </a:lnTo>
                <a:lnTo>
                  <a:pt x="2274798" y="126885"/>
                </a:lnTo>
                <a:lnTo>
                  <a:pt x="2265818" y="89618"/>
                </a:lnTo>
                <a:lnTo>
                  <a:pt x="2226028" y="67576"/>
                </a:lnTo>
                <a:lnTo>
                  <a:pt x="2211146" y="66662"/>
                </a:lnTo>
                <a:close/>
              </a:path>
              <a:path w="3005454" h="304164">
                <a:moveTo>
                  <a:pt x="2291397" y="237744"/>
                </a:moveTo>
                <a:lnTo>
                  <a:pt x="2247938" y="237744"/>
                </a:lnTo>
                <a:lnTo>
                  <a:pt x="2247341" y="239483"/>
                </a:lnTo>
                <a:lnTo>
                  <a:pt x="2249208" y="241490"/>
                </a:lnTo>
                <a:lnTo>
                  <a:pt x="2257945" y="246037"/>
                </a:lnTo>
                <a:lnTo>
                  <a:pt x="2262149" y="247180"/>
                </a:lnTo>
                <a:lnTo>
                  <a:pt x="2291397" y="247180"/>
                </a:lnTo>
                <a:lnTo>
                  <a:pt x="2291397" y="237744"/>
                </a:lnTo>
                <a:close/>
              </a:path>
              <a:path w="3005454" h="304164">
                <a:moveTo>
                  <a:pt x="2274798" y="168808"/>
                </a:moveTo>
                <a:lnTo>
                  <a:pt x="2232545" y="168808"/>
                </a:lnTo>
                <a:lnTo>
                  <a:pt x="2232519" y="202450"/>
                </a:lnTo>
                <a:lnTo>
                  <a:pt x="2232139" y="204825"/>
                </a:lnTo>
                <a:lnTo>
                  <a:pt x="2230513" y="207657"/>
                </a:lnTo>
                <a:lnTo>
                  <a:pt x="2228126" y="208356"/>
                </a:lnTo>
                <a:lnTo>
                  <a:pt x="2275169" y="208356"/>
                </a:lnTo>
                <a:lnTo>
                  <a:pt x="2274798" y="207759"/>
                </a:lnTo>
                <a:lnTo>
                  <a:pt x="2274798" y="168808"/>
                </a:lnTo>
                <a:close/>
              </a:path>
              <a:path w="3005454" h="304164">
                <a:moveTo>
                  <a:pt x="2409799" y="105486"/>
                </a:moveTo>
                <a:lnTo>
                  <a:pt x="2367559" y="105486"/>
                </a:lnTo>
                <a:lnTo>
                  <a:pt x="2367559" y="200228"/>
                </a:lnTo>
                <a:lnTo>
                  <a:pt x="2384421" y="239764"/>
                </a:lnTo>
                <a:lnTo>
                  <a:pt x="2409482" y="247180"/>
                </a:lnTo>
                <a:lnTo>
                  <a:pt x="2458478" y="247180"/>
                </a:lnTo>
                <a:lnTo>
                  <a:pt x="2458478" y="208356"/>
                </a:lnTo>
                <a:lnTo>
                  <a:pt x="2414384" y="208356"/>
                </a:lnTo>
                <a:lnTo>
                  <a:pt x="2412161" y="207975"/>
                </a:lnTo>
                <a:lnTo>
                  <a:pt x="2411183" y="207225"/>
                </a:lnTo>
                <a:lnTo>
                  <a:pt x="2410269" y="206400"/>
                </a:lnTo>
                <a:lnTo>
                  <a:pt x="2409799" y="204647"/>
                </a:lnTo>
                <a:lnTo>
                  <a:pt x="2409799" y="105486"/>
                </a:lnTo>
                <a:close/>
              </a:path>
              <a:path w="3005454" h="304164">
                <a:moveTo>
                  <a:pt x="2458478" y="66662"/>
                </a:moveTo>
                <a:lnTo>
                  <a:pt x="2335898" y="66662"/>
                </a:lnTo>
                <a:lnTo>
                  <a:pt x="2335898" y="105486"/>
                </a:lnTo>
                <a:lnTo>
                  <a:pt x="2458478" y="105486"/>
                </a:lnTo>
                <a:lnTo>
                  <a:pt x="2458478" y="66662"/>
                </a:lnTo>
                <a:close/>
              </a:path>
              <a:path w="3005454" h="304164">
                <a:moveTo>
                  <a:pt x="2409799" y="26619"/>
                </a:moveTo>
                <a:lnTo>
                  <a:pt x="2367559" y="26619"/>
                </a:lnTo>
                <a:lnTo>
                  <a:pt x="2367559" y="66662"/>
                </a:lnTo>
                <a:lnTo>
                  <a:pt x="2409799" y="66662"/>
                </a:lnTo>
                <a:lnTo>
                  <a:pt x="2409799" y="26619"/>
                </a:lnTo>
                <a:close/>
              </a:path>
              <a:path w="3005454" h="304164">
                <a:moveTo>
                  <a:pt x="2599766" y="0"/>
                </a:moveTo>
                <a:lnTo>
                  <a:pt x="2554262" y="0"/>
                </a:lnTo>
                <a:lnTo>
                  <a:pt x="2554262" y="43789"/>
                </a:lnTo>
                <a:lnTo>
                  <a:pt x="2599766" y="43789"/>
                </a:lnTo>
                <a:lnTo>
                  <a:pt x="2599766" y="0"/>
                </a:lnTo>
                <a:close/>
              </a:path>
              <a:path w="3005454" h="304164">
                <a:moveTo>
                  <a:pt x="2598127" y="66662"/>
                </a:moveTo>
                <a:lnTo>
                  <a:pt x="2506980" y="66662"/>
                </a:lnTo>
                <a:lnTo>
                  <a:pt x="2506980" y="105486"/>
                </a:lnTo>
                <a:lnTo>
                  <a:pt x="2555963" y="105486"/>
                </a:lnTo>
                <a:lnTo>
                  <a:pt x="2555963" y="247180"/>
                </a:lnTo>
                <a:lnTo>
                  <a:pt x="2647454" y="247180"/>
                </a:lnTo>
                <a:lnTo>
                  <a:pt x="2647454" y="208356"/>
                </a:lnTo>
                <a:lnTo>
                  <a:pt x="2598127" y="208356"/>
                </a:lnTo>
                <a:lnTo>
                  <a:pt x="2598127" y="66662"/>
                </a:lnTo>
                <a:close/>
              </a:path>
              <a:path w="3005454" h="304164">
                <a:moveTo>
                  <a:pt x="2762529" y="66662"/>
                </a:moveTo>
                <a:lnTo>
                  <a:pt x="2751543" y="66662"/>
                </a:lnTo>
                <a:lnTo>
                  <a:pt x="2736694" y="67576"/>
                </a:lnTo>
                <a:lnTo>
                  <a:pt x="2696944" y="89618"/>
                </a:lnTo>
                <a:lnTo>
                  <a:pt x="2687980" y="126885"/>
                </a:lnTo>
                <a:lnTo>
                  <a:pt x="2687980" y="186956"/>
                </a:lnTo>
                <a:lnTo>
                  <a:pt x="2696944" y="224266"/>
                </a:lnTo>
                <a:lnTo>
                  <a:pt x="2736694" y="246270"/>
                </a:lnTo>
                <a:lnTo>
                  <a:pt x="2751543" y="247180"/>
                </a:lnTo>
                <a:lnTo>
                  <a:pt x="2762529" y="247180"/>
                </a:lnTo>
                <a:lnTo>
                  <a:pt x="2801257" y="238988"/>
                </a:lnTo>
                <a:lnTo>
                  <a:pt x="2823507" y="208356"/>
                </a:lnTo>
                <a:lnTo>
                  <a:pt x="2741752" y="208356"/>
                </a:lnTo>
                <a:lnTo>
                  <a:pt x="2737104" y="207111"/>
                </a:lnTo>
                <a:lnTo>
                  <a:pt x="2734284" y="204622"/>
                </a:lnTo>
                <a:lnTo>
                  <a:pt x="2731516" y="202120"/>
                </a:lnTo>
                <a:lnTo>
                  <a:pt x="2730131" y="198450"/>
                </a:lnTo>
                <a:lnTo>
                  <a:pt x="2730131" y="115379"/>
                </a:lnTo>
                <a:lnTo>
                  <a:pt x="2731516" y="111721"/>
                </a:lnTo>
                <a:lnTo>
                  <a:pt x="2734284" y="109220"/>
                </a:lnTo>
                <a:lnTo>
                  <a:pt x="2737104" y="106730"/>
                </a:lnTo>
                <a:lnTo>
                  <a:pt x="2741752" y="105486"/>
                </a:lnTo>
                <a:lnTo>
                  <a:pt x="2823504" y="105486"/>
                </a:lnTo>
                <a:lnTo>
                  <a:pt x="2822179" y="99985"/>
                </a:lnTo>
                <a:lnTo>
                  <a:pt x="2790321" y="70321"/>
                </a:lnTo>
                <a:lnTo>
                  <a:pt x="2777412" y="67576"/>
                </a:lnTo>
                <a:lnTo>
                  <a:pt x="2762529" y="66662"/>
                </a:lnTo>
                <a:close/>
              </a:path>
              <a:path w="3005454" h="304164">
                <a:moveTo>
                  <a:pt x="2823504" y="105486"/>
                </a:moveTo>
                <a:lnTo>
                  <a:pt x="2772371" y="105486"/>
                </a:lnTo>
                <a:lnTo>
                  <a:pt x="2777020" y="106730"/>
                </a:lnTo>
                <a:lnTo>
                  <a:pt x="2782595" y="111721"/>
                </a:lnTo>
                <a:lnTo>
                  <a:pt x="2784017" y="115379"/>
                </a:lnTo>
                <a:lnTo>
                  <a:pt x="2784017" y="198450"/>
                </a:lnTo>
                <a:lnTo>
                  <a:pt x="2782595" y="202120"/>
                </a:lnTo>
                <a:lnTo>
                  <a:pt x="2777020" y="207111"/>
                </a:lnTo>
                <a:lnTo>
                  <a:pt x="2772371" y="208356"/>
                </a:lnTo>
                <a:lnTo>
                  <a:pt x="2823507" y="208356"/>
                </a:lnTo>
                <a:lnTo>
                  <a:pt x="2825171" y="201439"/>
                </a:lnTo>
                <a:lnTo>
                  <a:pt x="2826169" y="186956"/>
                </a:lnTo>
                <a:lnTo>
                  <a:pt x="2826169" y="126885"/>
                </a:lnTo>
                <a:lnTo>
                  <a:pt x="2825171" y="112407"/>
                </a:lnTo>
                <a:lnTo>
                  <a:pt x="2823504" y="105486"/>
                </a:lnTo>
                <a:close/>
              </a:path>
              <a:path w="3005454" h="304164">
                <a:moveTo>
                  <a:pt x="2909824" y="66662"/>
                </a:moveTo>
                <a:lnTo>
                  <a:pt x="2869298" y="66662"/>
                </a:lnTo>
                <a:lnTo>
                  <a:pt x="2869298" y="247180"/>
                </a:lnTo>
                <a:lnTo>
                  <a:pt x="2911538" y="247180"/>
                </a:lnTo>
                <a:lnTo>
                  <a:pt x="2911538" y="114274"/>
                </a:lnTo>
                <a:lnTo>
                  <a:pt x="2912681" y="111721"/>
                </a:lnTo>
                <a:lnTo>
                  <a:pt x="2917240" y="106730"/>
                </a:lnTo>
                <a:lnTo>
                  <a:pt x="2921012" y="105486"/>
                </a:lnTo>
                <a:lnTo>
                  <a:pt x="3002587" y="105486"/>
                </a:lnTo>
                <a:lnTo>
                  <a:pt x="3001330" y="100023"/>
                </a:lnTo>
                <a:lnTo>
                  <a:pt x="2996575" y="89647"/>
                </a:lnTo>
                <a:lnTo>
                  <a:pt x="2989922" y="81305"/>
                </a:lnTo>
                <a:lnTo>
                  <a:pt x="2981402" y="74897"/>
                </a:lnTo>
                <a:lnTo>
                  <a:pt x="2978405" y="73571"/>
                </a:lnTo>
                <a:lnTo>
                  <a:pt x="2906814" y="73571"/>
                </a:lnTo>
                <a:lnTo>
                  <a:pt x="2909824" y="66662"/>
                </a:lnTo>
                <a:close/>
              </a:path>
              <a:path w="3005454" h="304164">
                <a:moveTo>
                  <a:pt x="3002587" y="105486"/>
                </a:moveTo>
                <a:lnTo>
                  <a:pt x="2953029" y="105486"/>
                </a:lnTo>
                <a:lnTo>
                  <a:pt x="2956648" y="106756"/>
                </a:lnTo>
                <a:lnTo>
                  <a:pt x="2959150" y="109308"/>
                </a:lnTo>
                <a:lnTo>
                  <a:pt x="2961703" y="111861"/>
                </a:lnTo>
                <a:lnTo>
                  <a:pt x="2962986" y="115493"/>
                </a:lnTo>
                <a:lnTo>
                  <a:pt x="2962986" y="247180"/>
                </a:lnTo>
                <a:lnTo>
                  <a:pt x="3005137" y="247180"/>
                </a:lnTo>
                <a:lnTo>
                  <a:pt x="3005137" y="126885"/>
                </a:lnTo>
                <a:lnTo>
                  <a:pt x="3004185" y="112436"/>
                </a:lnTo>
                <a:lnTo>
                  <a:pt x="3002587" y="105486"/>
                </a:lnTo>
                <a:close/>
              </a:path>
              <a:path w="3005454" h="304164">
                <a:moveTo>
                  <a:pt x="2944901" y="66662"/>
                </a:moveTo>
                <a:lnTo>
                  <a:pt x="2917126" y="66662"/>
                </a:lnTo>
                <a:lnTo>
                  <a:pt x="2909531" y="68961"/>
                </a:lnTo>
                <a:lnTo>
                  <a:pt x="2906814" y="73571"/>
                </a:lnTo>
                <a:lnTo>
                  <a:pt x="2978405" y="73571"/>
                </a:lnTo>
                <a:lnTo>
                  <a:pt x="2971060" y="70321"/>
                </a:lnTo>
                <a:lnTo>
                  <a:pt x="2958894" y="67576"/>
                </a:lnTo>
                <a:lnTo>
                  <a:pt x="2944901" y="66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940839" y="5394554"/>
            <a:ext cx="6506209" cy="2825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32585" algn="l"/>
              </a:tabLst>
            </a:pPr>
            <a:r>
              <a:rPr dirty="0" sz="2600" spc="140">
                <a:solidFill>
                  <a:srgbClr val="FFFFFF"/>
                </a:solidFill>
                <a:latin typeface="Microsoft Sans Serif"/>
                <a:cs typeface="Microsoft Sans Serif"/>
              </a:rPr>
              <a:t>Discover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20">
                <a:solidFill>
                  <a:srgbClr val="FFFFFF"/>
                </a:solidFill>
                <a:latin typeface="Microsoft Sans Serif"/>
                <a:cs typeface="Microsoft Sans Serif"/>
              </a:rPr>
              <a:t>practical</a:t>
            </a:r>
            <a:endParaRPr sz="2600">
              <a:latin typeface="Microsoft Sans Serif"/>
              <a:cs typeface="Microsoft Sans Serif"/>
            </a:endParaRPr>
          </a:p>
          <a:p>
            <a:pPr marL="12700" marR="5080">
              <a:lnSpc>
                <a:spcPts val="3150"/>
              </a:lnSpc>
              <a:spcBef>
                <a:spcPts val="105"/>
              </a:spcBef>
              <a:tabLst>
                <a:tab pos="552450" algn="l"/>
                <a:tab pos="732155" algn="l"/>
                <a:tab pos="1272540" algn="l"/>
                <a:tab pos="1452245" algn="l"/>
                <a:tab pos="1632585" algn="l"/>
                <a:tab pos="1992630" algn="l"/>
                <a:tab pos="2352675" algn="l"/>
                <a:tab pos="2712720" algn="l"/>
                <a:tab pos="2892425" algn="l"/>
                <a:tab pos="3252470" algn="l"/>
                <a:tab pos="3612515" algn="l"/>
                <a:tab pos="3792854" algn="l"/>
                <a:tab pos="4332605" algn="l"/>
                <a:tab pos="4692650" algn="l"/>
                <a:tab pos="5052695" algn="l"/>
                <a:tab pos="5233035" algn="l"/>
              </a:tabLst>
            </a:pPr>
            <a:r>
              <a:rPr dirty="0" sz="2600" spc="27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8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90">
                <a:solidFill>
                  <a:srgbClr val="FFFFFF"/>
                </a:solidFill>
                <a:latin typeface="Microsoft Sans Serif"/>
                <a:cs typeface="Microsoft Sans Serif"/>
              </a:rPr>
              <a:t>maximizing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15">
                <a:solidFill>
                  <a:srgbClr val="FFFFFF"/>
                </a:solidFill>
                <a:latin typeface="Microsoft Sans Serif"/>
                <a:cs typeface="Microsoft Sans Serif"/>
              </a:rPr>
              <a:t>efficiency </a:t>
            </a:r>
            <a:r>
              <a:rPr dirty="0" sz="2600" spc="37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20">
                <a:solidFill>
                  <a:srgbClr val="FFFFFF"/>
                </a:solidFill>
                <a:latin typeface="Microsoft Sans Serif"/>
                <a:cs typeface="Microsoft Sans Serif"/>
              </a:rPr>
              <a:t>AWS.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40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90">
                <a:solidFill>
                  <a:srgbClr val="FFFFFF"/>
                </a:solidFill>
                <a:latin typeface="Microsoft Sans Serif"/>
                <a:cs typeface="Microsoft Sans Serif"/>
              </a:rPr>
              <a:t>options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2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Reserved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215">
                <a:solidFill>
                  <a:srgbClr val="FFFFFF"/>
                </a:solidFill>
                <a:latin typeface="Microsoft Sans Serif"/>
                <a:cs typeface="Microsoft Sans Serif"/>
              </a:rPr>
              <a:t>Instances,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65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95">
                <a:solidFill>
                  <a:srgbClr val="FFFFFF"/>
                </a:solidFill>
                <a:latin typeface="Microsoft Sans Serif"/>
                <a:cs typeface="Microsoft Sans Serif"/>
              </a:rPr>
              <a:t>Plans, 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40">
                <a:solidFill>
                  <a:srgbClr val="FFFFFF"/>
                </a:solidFill>
                <a:latin typeface="Microsoft Sans Serif"/>
                <a:cs typeface="Microsoft Sans Serif"/>
              </a:rPr>
              <a:t>resource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70">
                <a:solidFill>
                  <a:srgbClr val="FFFFFF"/>
                </a:solidFill>
                <a:latin typeface="Microsoft Sans Serif"/>
                <a:cs typeface="Microsoft Sans Serif"/>
              </a:rPr>
              <a:t>tagging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0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345">
                <a:solidFill>
                  <a:srgbClr val="FFFFFF"/>
                </a:solidFill>
                <a:latin typeface="Microsoft Sans Serif"/>
                <a:cs typeface="Microsoft Sans Serif"/>
              </a:rPr>
              <a:t>effectively </a:t>
            </a: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manage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65">
                <a:solidFill>
                  <a:srgbClr val="FFFFFF"/>
                </a:solidFill>
                <a:latin typeface="Microsoft Sans Serif"/>
                <a:cs typeface="Microsoft Sans Serif"/>
              </a:rPr>
              <a:t>reduce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50">
                <a:solidFill>
                  <a:srgbClr val="FFFFFF"/>
                </a:solidFill>
                <a:latin typeface="Microsoft Sans Serif"/>
                <a:cs typeface="Microsoft Sans Serif"/>
              </a:rPr>
              <a:t>cloud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80">
                <a:solidFill>
                  <a:srgbClr val="FFFFFF"/>
                </a:solidFill>
                <a:latin typeface="Microsoft Sans Serif"/>
                <a:cs typeface="Microsoft Sans Serif"/>
              </a:rPr>
              <a:t>spending </a:t>
            </a:r>
            <a:r>
              <a:rPr dirty="0" sz="2600" spc="225">
                <a:solidFill>
                  <a:srgbClr val="FFFFFF"/>
                </a:solidFill>
                <a:latin typeface="Microsoft Sans Serif"/>
                <a:cs typeface="Microsoft Sans Serif"/>
              </a:rPr>
              <a:t>without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600" spc="345">
                <a:solidFill>
                  <a:srgbClr val="FFFFFF"/>
                </a:solidFill>
                <a:latin typeface="Microsoft Sans Serif"/>
                <a:cs typeface="Microsoft Sans Serif"/>
              </a:rPr>
              <a:t>sacrificing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2024-05-31T11:30:56Z</dcterms:created>
  <dcterms:modified xsi:type="dcterms:W3CDTF">2024-05-31T11:30:56Z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2024-05-31T00:00:00Z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2024-05-31T00:00:00Z</vt:filetime>
  </property>
  <property fmtid="{D5CDD505-2E9C-101B-9397-08002B2CF9AE}" pid="5" name="Producer">
    <vt:lpwstr>GPL Ghostscript 10.02.0</vt:lpwstr>
  </property>
</Properties>
</file>